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84" r:id="rId2"/>
    <p:sldId id="289" r:id="rId3"/>
    <p:sldId id="285" r:id="rId4"/>
    <p:sldId id="286" r:id="rId5"/>
    <p:sldId id="287" r:id="rId6"/>
    <p:sldId id="288" r:id="rId7"/>
    <p:sldId id="276" r:id="rId8"/>
    <p:sldId id="27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icksan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B2B"/>
    <a:srgbClr val="080808"/>
    <a:srgbClr val="9BCAED"/>
    <a:srgbClr val="EC4F22"/>
    <a:srgbClr val="E5ECFF"/>
    <a:srgbClr val="D4E9F8"/>
    <a:srgbClr val="BADBF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06bc83b50b_0_5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2" name="Google Shape;712;g106bc83b50b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06bc83b50b_0_6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g106bc83b50b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 rot="-749118">
            <a:off x="6381252" y="-160392"/>
            <a:ext cx="2128168" cy="1351225"/>
            <a:chOff x="12761505" y="-321654"/>
            <a:chExt cx="4256124" cy="2702199"/>
          </a:xfrm>
        </p:grpSpPr>
        <p:sp>
          <p:nvSpPr>
            <p:cNvPr id="77" name="Google Shape;77;p4"/>
            <p:cNvSpPr/>
            <p:nvPr/>
          </p:nvSpPr>
          <p:spPr>
            <a:xfrm>
              <a:off x="12761505" y="-321654"/>
              <a:ext cx="4249814" cy="2688539"/>
            </a:xfrm>
            <a:custGeom>
              <a:avLst/>
              <a:gdLst/>
              <a:ahLst/>
              <a:cxnLst/>
              <a:rect l="l" t="t" r="r" b="b"/>
              <a:pathLst>
                <a:path w="4249814" h="2688539" extrusionOk="0">
                  <a:moveTo>
                    <a:pt x="4244122" y="334404"/>
                  </a:moveTo>
                  <a:cubicBezTo>
                    <a:pt x="4248506" y="413900"/>
                    <a:pt x="4251170" y="493635"/>
                    <a:pt x="4249101" y="573182"/>
                  </a:cubicBezTo>
                  <a:cubicBezTo>
                    <a:pt x="4223275" y="1106465"/>
                    <a:pt x="4202488" y="1639160"/>
                    <a:pt x="4194785" y="2172920"/>
                  </a:cubicBezTo>
                  <a:cubicBezTo>
                    <a:pt x="4190580" y="2291836"/>
                    <a:pt x="4182646" y="2410692"/>
                    <a:pt x="4174176" y="2529370"/>
                  </a:cubicBezTo>
                  <a:cubicBezTo>
                    <a:pt x="4171691" y="2560432"/>
                    <a:pt x="4170448" y="2591674"/>
                    <a:pt x="4165290" y="2622378"/>
                  </a:cubicBezTo>
                  <a:cubicBezTo>
                    <a:pt x="4159723" y="2646863"/>
                    <a:pt x="4131292" y="2649709"/>
                    <a:pt x="4110266" y="2651191"/>
                  </a:cubicBezTo>
                  <a:cubicBezTo>
                    <a:pt x="4098188" y="2673419"/>
                    <a:pt x="4072540" y="2669509"/>
                    <a:pt x="4051626" y="2666424"/>
                  </a:cubicBezTo>
                  <a:cubicBezTo>
                    <a:pt x="4001105" y="2662096"/>
                    <a:pt x="3950517" y="2668554"/>
                    <a:pt x="3900057" y="2670693"/>
                  </a:cubicBezTo>
                  <a:cubicBezTo>
                    <a:pt x="3665450" y="2683736"/>
                    <a:pt x="3430487" y="2692682"/>
                    <a:pt x="3195523" y="2686582"/>
                  </a:cubicBezTo>
                  <a:cubicBezTo>
                    <a:pt x="2704043" y="2675856"/>
                    <a:pt x="2213737" y="2639988"/>
                    <a:pt x="1723261" y="2610349"/>
                  </a:cubicBezTo>
                  <a:cubicBezTo>
                    <a:pt x="1234028" y="2597365"/>
                    <a:pt x="745272" y="2572530"/>
                    <a:pt x="255860" y="2579704"/>
                  </a:cubicBezTo>
                  <a:cubicBezTo>
                    <a:pt x="188639" y="2580888"/>
                    <a:pt x="122771" y="2586281"/>
                    <a:pt x="56733" y="2592688"/>
                  </a:cubicBezTo>
                  <a:cubicBezTo>
                    <a:pt x="23331" y="2590907"/>
                    <a:pt x="19066" y="2550183"/>
                    <a:pt x="17347" y="2523568"/>
                  </a:cubicBezTo>
                  <a:cubicBezTo>
                    <a:pt x="7515" y="2190001"/>
                    <a:pt x="18887" y="1855838"/>
                    <a:pt x="16521" y="1522092"/>
                  </a:cubicBezTo>
                  <a:cubicBezTo>
                    <a:pt x="14742" y="1271097"/>
                    <a:pt x="20990" y="1020042"/>
                    <a:pt x="18334" y="768970"/>
                  </a:cubicBezTo>
                  <a:cubicBezTo>
                    <a:pt x="16879" y="631515"/>
                    <a:pt x="10111" y="494205"/>
                    <a:pt x="8434" y="356768"/>
                  </a:cubicBezTo>
                  <a:cubicBezTo>
                    <a:pt x="7404" y="272092"/>
                    <a:pt x="-32101" y="39925"/>
                    <a:pt x="69203" y="7653"/>
                  </a:cubicBezTo>
                  <a:cubicBezTo>
                    <a:pt x="97124" y="-1242"/>
                    <a:pt x="127078" y="-381"/>
                    <a:pt x="156360" y="573"/>
                  </a:cubicBezTo>
                  <a:cubicBezTo>
                    <a:pt x="529648" y="573"/>
                    <a:pt x="902766" y="34166"/>
                    <a:pt x="1275960" y="38357"/>
                  </a:cubicBezTo>
                  <a:cubicBezTo>
                    <a:pt x="1797709" y="49441"/>
                    <a:pt x="2319638" y="51520"/>
                    <a:pt x="2841209" y="67460"/>
                  </a:cubicBezTo>
                  <a:cubicBezTo>
                    <a:pt x="3270388" y="89040"/>
                    <a:pt x="3699321" y="113994"/>
                    <a:pt x="4129028" y="119208"/>
                  </a:cubicBezTo>
                  <a:cubicBezTo>
                    <a:pt x="4150529" y="120034"/>
                    <a:pt x="4171853" y="121994"/>
                    <a:pt x="4192759" y="127267"/>
                  </a:cubicBezTo>
                  <a:cubicBezTo>
                    <a:pt x="4249680" y="153584"/>
                    <a:pt x="4240496" y="245826"/>
                    <a:pt x="4241798" y="307831"/>
                  </a:cubicBezTo>
                  <a:cubicBezTo>
                    <a:pt x="4242820" y="316734"/>
                    <a:pt x="4243534" y="325629"/>
                    <a:pt x="4244122" y="334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2877502" y="-184900"/>
              <a:ext cx="3990818" cy="1140223"/>
            </a:xfrm>
            <a:custGeom>
              <a:avLst/>
              <a:gdLst/>
              <a:ahLst/>
              <a:cxnLst/>
              <a:rect l="l" t="t" r="r" b="b"/>
              <a:pathLst>
                <a:path w="3990818" h="1140223" extrusionOk="0">
                  <a:moveTo>
                    <a:pt x="2106882" y="1139574"/>
                  </a:moveTo>
                  <a:cubicBezTo>
                    <a:pt x="1818164" y="1138160"/>
                    <a:pt x="561866" y="343003"/>
                    <a:pt x="236954" y="166784"/>
                  </a:cubicBezTo>
                  <a:cubicBezTo>
                    <a:pt x="15116" y="41060"/>
                    <a:pt x="-11051" y="50662"/>
                    <a:pt x="3173" y="15323"/>
                  </a:cubicBezTo>
                  <a:cubicBezTo>
                    <a:pt x="18725" y="-23067"/>
                    <a:pt x="42636" y="-18628"/>
                    <a:pt x="718015" y="387781"/>
                  </a:cubicBezTo>
                  <a:cubicBezTo>
                    <a:pt x="2110551" y="1212451"/>
                    <a:pt x="2094573" y="1113547"/>
                    <a:pt x="2306009" y="1029902"/>
                  </a:cubicBezTo>
                  <a:cubicBezTo>
                    <a:pt x="3503172" y="543272"/>
                    <a:pt x="3737404" y="260013"/>
                    <a:pt x="3950627" y="186046"/>
                  </a:cubicBezTo>
                  <a:cubicBezTo>
                    <a:pt x="4002628" y="171273"/>
                    <a:pt x="3998951" y="225662"/>
                    <a:pt x="3969141" y="224427"/>
                  </a:cubicBezTo>
                  <a:cubicBezTo>
                    <a:pt x="3767333" y="320783"/>
                    <a:pt x="3294571" y="701361"/>
                    <a:pt x="2533746" y="997706"/>
                  </a:cubicBezTo>
                  <a:cubicBezTo>
                    <a:pt x="2270071" y="1098970"/>
                    <a:pt x="2188055" y="1146432"/>
                    <a:pt x="2106882" y="1139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5097266" y="1104556"/>
              <a:ext cx="1428576" cy="1137232"/>
            </a:xfrm>
            <a:custGeom>
              <a:avLst/>
              <a:gdLst/>
              <a:ahLst/>
              <a:cxnLst/>
              <a:rect l="l" t="t" r="r" b="b"/>
              <a:pathLst>
                <a:path w="1428576" h="1137232" extrusionOk="0">
                  <a:moveTo>
                    <a:pt x="1389625" y="1133720"/>
                  </a:moveTo>
                  <a:cubicBezTo>
                    <a:pt x="528866" y="446318"/>
                    <a:pt x="29325" y="106497"/>
                    <a:pt x="1056" y="28790"/>
                  </a:cubicBezTo>
                  <a:cubicBezTo>
                    <a:pt x="-6435" y="4271"/>
                    <a:pt x="27920" y="-11669"/>
                    <a:pt x="41532" y="10703"/>
                  </a:cubicBezTo>
                  <a:cubicBezTo>
                    <a:pt x="170254" y="151038"/>
                    <a:pt x="765056" y="548859"/>
                    <a:pt x="1420473" y="1091028"/>
                  </a:cubicBezTo>
                  <a:cubicBezTo>
                    <a:pt x="1442018" y="1111449"/>
                    <a:pt x="1416754" y="1148850"/>
                    <a:pt x="1389625" y="1133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3100009" y="1075523"/>
              <a:ext cx="1652024" cy="1020302"/>
            </a:xfrm>
            <a:custGeom>
              <a:avLst/>
              <a:gdLst/>
              <a:ahLst/>
              <a:cxnLst/>
              <a:rect l="l" t="t" r="r" b="b"/>
              <a:pathLst>
                <a:path w="1652024" h="1020302" extrusionOk="0">
                  <a:moveTo>
                    <a:pt x="5560" y="1008199"/>
                  </a:moveTo>
                  <a:cubicBezTo>
                    <a:pt x="-16887" y="970168"/>
                    <a:pt x="4700" y="983160"/>
                    <a:pt x="538444" y="662654"/>
                  </a:cubicBezTo>
                  <a:cubicBezTo>
                    <a:pt x="902266" y="443198"/>
                    <a:pt x="1624113" y="-29937"/>
                    <a:pt x="1624113" y="1492"/>
                  </a:cubicBezTo>
                  <a:cubicBezTo>
                    <a:pt x="1645896" y="-5290"/>
                    <a:pt x="1662861" y="26028"/>
                    <a:pt x="1643657" y="40154"/>
                  </a:cubicBezTo>
                  <a:cubicBezTo>
                    <a:pt x="-3489" y="1058217"/>
                    <a:pt x="28509" y="1045941"/>
                    <a:pt x="5560" y="10081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2816985" y="2244998"/>
              <a:ext cx="3568303" cy="115842"/>
            </a:xfrm>
            <a:custGeom>
              <a:avLst/>
              <a:gdLst/>
              <a:ahLst/>
              <a:cxnLst/>
              <a:rect l="l" t="t" r="r" b="b"/>
              <a:pathLst>
                <a:path w="3568303" h="115842" extrusionOk="0">
                  <a:moveTo>
                    <a:pt x="3535573" y="115430"/>
                  </a:moveTo>
                  <a:cubicBezTo>
                    <a:pt x="1804803" y="35815"/>
                    <a:pt x="2374222" y="143144"/>
                    <a:pt x="687417" y="60300"/>
                  </a:cubicBezTo>
                  <a:cubicBezTo>
                    <a:pt x="492333" y="53859"/>
                    <a:pt x="-23433" y="86626"/>
                    <a:pt x="827" y="13477"/>
                  </a:cubicBezTo>
                  <a:cubicBezTo>
                    <a:pt x="7918" y="-10216"/>
                    <a:pt x="11238" y="4420"/>
                    <a:pt x="217311" y="4991"/>
                  </a:cubicBezTo>
                  <a:cubicBezTo>
                    <a:pt x="1079823" y="57991"/>
                    <a:pt x="2854696" y="15257"/>
                    <a:pt x="3546469" y="62200"/>
                  </a:cubicBezTo>
                  <a:cubicBezTo>
                    <a:pt x="3580135" y="69885"/>
                    <a:pt x="3573606" y="120917"/>
                    <a:pt x="3535573" y="115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6686067" y="-64939"/>
              <a:ext cx="331562" cy="2445484"/>
            </a:xfrm>
            <a:custGeom>
              <a:avLst/>
              <a:gdLst/>
              <a:ahLst/>
              <a:cxnLst/>
              <a:rect l="l" t="t" r="r" b="b"/>
              <a:pathLst>
                <a:path w="331562" h="2445484" extrusionOk="0">
                  <a:moveTo>
                    <a:pt x="327297" y="16041"/>
                  </a:moveTo>
                  <a:cubicBezTo>
                    <a:pt x="326403" y="7931"/>
                    <a:pt x="321815" y="1285"/>
                    <a:pt x="313260" y="127"/>
                  </a:cubicBezTo>
                  <a:cubicBezTo>
                    <a:pt x="306152" y="-836"/>
                    <a:pt x="296618" y="3748"/>
                    <a:pt x="295503" y="11730"/>
                  </a:cubicBezTo>
                  <a:cubicBezTo>
                    <a:pt x="283816" y="95733"/>
                    <a:pt x="285714" y="182318"/>
                    <a:pt x="283620" y="267019"/>
                  </a:cubicBezTo>
                  <a:cubicBezTo>
                    <a:pt x="281492" y="352513"/>
                    <a:pt x="279466" y="437999"/>
                    <a:pt x="277679" y="523501"/>
                  </a:cubicBezTo>
                  <a:cubicBezTo>
                    <a:pt x="274138" y="692649"/>
                    <a:pt x="270052" y="861780"/>
                    <a:pt x="265438" y="1030902"/>
                  </a:cubicBezTo>
                  <a:cubicBezTo>
                    <a:pt x="256211" y="1369146"/>
                    <a:pt x="244847" y="1707322"/>
                    <a:pt x="231338" y="2045421"/>
                  </a:cubicBezTo>
                  <a:cubicBezTo>
                    <a:pt x="227516" y="2140968"/>
                    <a:pt x="223532" y="2236515"/>
                    <a:pt x="219370" y="2332045"/>
                  </a:cubicBezTo>
                  <a:cubicBezTo>
                    <a:pt x="218919" y="2342541"/>
                    <a:pt x="218612" y="2353054"/>
                    <a:pt x="217974" y="2363542"/>
                  </a:cubicBezTo>
                  <a:cubicBezTo>
                    <a:pt x="217616" y="2369412"/>
                    <a:pt x="217744" y="2380411"/>
                    <a:pt x="212798" y="2384730"/>
                  </a:cubicBezTo>
                  <a:cubicBezTo>
                    <a:pt x="209589" y="2387533"/>
                    <a:pt x="203111" y="2387993"/>
                    <a:pt x="199247" y="2388428"/>
                  </a:cubicBezTo>
                  <a:cubicBezTo>
                    <a:pt x="187602" y="2389748"/>
                    <a:pt x="175643" y="2389620"/>
                    <a:pt x="163938" y="2390166"/>
                  </a:cubicBezTo>
                  <a:cubicBezTo>
                    <a:pt x="116916" y="2392330"/>
                    <a:pt x="69946" y="2394587"/>
                    <a:pt x="22984" y="2397740"/>
                  </a:cubicBezTo>
                  <a:cubicBezTo>
                    <a:pt x="-7337" y="2399767"/>
                    <a:pt x="-7984" y="2446258"/>
                    <a:pt x="22984" y="2445475"/>
                  </a:cubicBezTo>
                  <a:cubicBezTo>
                    <a:pt x="66388" y="2444376"/>
                    <a:pt x="109724" y="2442544"/>
                    <a:pt x="153093" y="2440533"/>
                  </a:cubicBezTo>
                  <a:cubicBezTo>
                    <a:pt x="189143" y="2438864"/>
                    <a:pt x="237211" y="2443660"/>
                    <a:pt x="257735" y="2406642"/>
                  </a:cubicBezTo>
                  <a:cubicBezTo>
                    <a:pt x="265668" y="2392330"/>
                    <a:pt x="267124" y="2375640"/>
                    <a:pt x="267941" y="2359615"/>
                  </a:cubicBezTo>
                  <a:cubicBezTo>
                    <a:pt x="269064" y="2337583"/>
                    <a:pt x="269847" y="2315517"/>
                    <a:pt x="270792" y="2293477"/>
                  </a:cubicBezTo>
                  <a:cubicBezTo>
                    <a:pt x="272674" y="2249380"/>
                    <a:pt x="274512" y="2205291"/>
                    <a:pt x="276325" y="2161194"/>
                  </a:cubicBezTo>
                  <a:cubicBezTo>
                    <a:pt x="283407" y="1988485"/>
                    <a:pt x="289928" y="1815742"/>
                    <a:pt x="295895" y="1642990"/>
                  </a:cubicBezTo>
                  <a:cubicBezTo>
                    <a:pt x="307880" y="1295639"/>
                    <a:pt x="317618" y="948211"/>
                    <a:pt x="325092" y="600740"/>
                  </a:cubicBezTo>
                  <a:cubicBezTo>
                    <a:pt x="327186" y="503301"/>
                    <a:pt x="329101" y="405863"/>
                    <a:pt x="330157" y="308408"/>
                  </a:cubicBezTo>
                  <a:cubicBezTo>
                    <a:pt x="330676" y="260604"/>
                    <a:pt x="331246" y="212801"/>
                    <a:pt x="331357" y="164989"/>
                  </a:cubicBezTo>
                  <a:cubicBezTo>
                    <a:pt x="331476" y="115414"/>
                    <a:pt x="332719" y="65336"/>
                    <a:pt x="327297" y="16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 rot="873521">
            <a:off x="696274" y="3050644"/>
            <a:ext cx="1407329" cy="2273846"/>
            <a:chOff x="1392302" y="6100573"/>
            <a:chExt cx="2814341" cy="4547178"/>
          </a:xfrm>
        </p:grpSpPr>
        <p:sp>
          <p:nvSpPr>
            <p:cNvPr id="84" name="Google Shape;84;p4"/>
            <p:cNvSpPr/>
            <p:nvPr/>
          </p:nvSpPr>
          <p:spPr>
            <a:xfrm>
              <a:off x="3565149" y="9042436"/>
              <a:ext cx="641494" cy="1532514"/>
            </a:xfrm>
            <a:custGeom>
              <a:avLst/>
              <a:gdLst/>
              <a:ahLst/>
              <a:cxnLst/>
              <a:rect l="l" t="t" r="r" b="b"/>
              <a:pathLst>
                <a:path w="641494" h="1532514" extrusionOk="0">
                  <a:moveTo>
                    <a:pt x="641495" y="1305876"/>
                  </a:moveTo>
                  <a:cubicBezTo>
                    <a:pt x="635837" y="1446302"/>
                    <a:pt x="566545" y="1590611"/>
                    <a:pt x="404890" y="1508644"/>
                  </a:cubicBezTo>
                  <a:cubicBezTo>
                    <a:pt x="332287" y="1465810"/>
                    <a:pt x="293188" y="1385852"/>
                    <a:pt x="251651" y="1315880"/>
                  </a:cubicBezTo>
                  <a:cubicBezTo>
                    <a:pt x="168513" y="1170343"/>
                    <a:pt x="87859" y="1023451"/>
                    <a:pt x="0" y="880852"/>
                  </a:cubicBezTo>
                  <a:cubicBezTo>
                    <a:pt x="17657" y="852905"/>
                    <a:pt x="33914" y="824021"/>
                    <a:pt x="48396" y="794219"/>
                  </a:cubicBezTo>
                  <a:cubicBezTo>
                    <a:pt x="170724" y="549699"/>
                    <a:pt x="244510" y="272640"/>
                    <a:pt x="223751" y="0"/>
                  </a:cubicBezTo>
                  <a:cubicBezTo>
                    <a:pt x="317886" y="99974"/>
                    <a:pt x="400233" y="212235"/>
                    <a:pt x="477166" y="325050"/>
                  </a:cubicBezTo>
                  <a:cubicBezTo>
                    <a:pt x="575323" y="459911"/>
                    <a:pt x="585084" y="627319"/>
                    <a:pt x="596292" y="787671"/>
                  </a:cubicBezTo>
                  <a:cubicBezTo>
                    <a:pt x="610829" y="960473"/>
                    <a:pt x="640522" y="1132183"/>
                    <a:pt x="641495" y="1305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92302" y="9046810"/>
              <a:ext cx="619357" cy="1536364"/>
            </a:xfrm>
            <a:custGeom>
              <a:avLst/>
              <a:gdLst/>
              <a:ahLst/>
              <a:cxnLst/>
              <a:rect l="l" t="t" r="r" b="b"/>
              <a:pathLst>
                <a:path w="619357" h="1536364" extrusionOk="0">
                  <a:moveTo>
                    <a:pt x="567286" y="995850"/>
                  </a:moveTo>
                  <a:cubicBezTo>
                    <a:pt x="489943" y="1130164"/>
                    <a:pt x="290545" y="1560645"/>
                    <a:pt x="114900" y="1535290"/>
                  </a:cubicBezTo>
                  <a:cubicBezTo>
                    <a:pt x="64748" y="1530070"/>
                    <a:pt x="28687" y="1487936"/>
                    <a:pt x="22920" y="1439418"/>
                  </a:cubicBezTo>
                  <a:cubicBezTo>
                    <a:pt x="-26695" y="1084165"/>
                    <a:pt x="5235" y="716571"/>
                    <a:pt x="109069" y="373896"/>
                  </a:cubicBezTo>
                  <a:cubicBezTo>
                    <a:pt x="163287" y="262163"/>
                    <a:pt x="249654" y="170610"/>
                    <a:pt x="323586" y="71891"/>
                  </a:cubicBezTo>
                  <a:cubicBezTo>
                    <a:pt x="344036" y="48255"/>
                    <a:pt x="363967" y="24127"/>
                    <a:pt x="383908" y="0"/>
                  </a:cubicBezTo>
                  <a:cubicBezTo>
                    <a:pt x="384854" y="51629"/>
                    <a:pt x="388466" y="103312"/>
                    <a:pt x="390330" y="153658"/>
                  </a:cubicBezTo>
                  <a:cubicBezTo>
                    <a:pt x="404185" y="419113"/>
                    <a:pt x="486995" y="678875"/>
                    <a:pt x="619357" y="908635"/>
                  </a:cubicBezTo>
                  <a:cubicBezTo>
                    <a:pt x="602209" y="937882"/>
                    <a:pt x="584643" y="966784"/>
                    <a:pt x="567286" y="995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776210" y="8816347"/>
              <a:ext cx="362110" cy="1139107"/>
            </a:xfrm>
            <a:custGeom>
              <a:avLst/>
              <a:gdLst/>
              <a:ahLst/>
              <a:cxnLst/>
              <a:rect l="l" t="t" r="r" b="b"/>
              <a:pathLst>
                <a:path w="362110" h="1139107" extrusionOk="0">
                  <a:moveTo>
                    <a:pt x="280425" y="1058950"/>
                  </a:moveTo>
                  <a:cubicBezTo>
                    <a:pt x="266188" y="1086069"/>
                    <a:pt x="251014" y="1112670"/>
                    <a:pt x="235449" y="1139107"/>
                  </a:cubicBezTo>
                  <a:cubicBezTo>
                    <a:pt x="103088" y="909338"/>
                    <a:pt x="20277" y="649576"/>
                    <a:pt x="6423" y="384130"/>
                  </a:cubicBezTo>
                  <a:cubicBezTo>
                    <a:pt x="4558" y="333784"/>
                    <a:pt x="946" y="282101"/>
                    <a:pt x="0" y="230472"/>
                  </a:cubicBezTo>
                  <a:cubicBezTo>
                    <a:pt x="25363" y="199842"/>
                    <a:pt x="50507" y="169040"/>
                    <a:pt x="76470" y="139047"/>
                  </a:cubicBezTo>
                  <a:cubicBezTo>
                    <a:pt x="114368" y="95057"/>
                    <a:pt x="153785" y="52532"/>
                    <a:pt x="197305" y="14008"/>
                  </a:cubicBezTo>
                  <a:cubicBezTo>
                    <a:pt x="216336" y="-2998"/>
                    <a:pt x="245829" y="-4553"/>
                    <a:pt x="266907" y="9525"/>
                  </a:cubicBezTo>
                  <a:cubicBezTo>
                    <a:pt x="351127" y="70012"/>
                    <a:pt x="194040" y="195286"/>
                    <a:pt x="160244" y="254263"/>
                  </a:cubicBezTo>
                  <a:cubicBezTo>
                    <a:pt x="199007" y="278581"/>
                    <a:pt x="198261" y="328446"/>
                    <a:pt x="178065" y="364923"/>
                  </a:cubicBezTo>
                  <a:cubicBezTo>
                    <a:pt x="225088" y="404256"/>
                    <a:pt x="225097" y="475219"/>
                    <a:pt x="236113" y="531350"/>
                  </a:cubicBezTo>
                  <a:cubicBezTo>
                    <a:pt x="265124" y="616791"/>
                    <a:pt x="291169" y="703469"/>
                    <a:pt x="316959" y="789911"/>
                  </a:cubicBezTo>
                  <a:cubicBezTo>
                    <a:pt x="398150" y="825170"/>
                    <a:pt x="349935" y="906446"/>
                    <a:pt x="325228" y="963986"/>
                  </a:cubicBezTo>
                  <a:cubicBezTo>
                    <a:pt x="311928" y="996462"/>
                    <a:pt x="296800" y="1027974"/>
                    <a:pt x="280425" y="1058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397170" y="8922810"/>
              <a:ext cx="395221" cy="1000485"/>
            </a:xfrm>
            <a:custGeom>
              <a:avLst/>
              <a:gdLst/>
              <a:ahLst/>
              <a:cxnLst/>
              <a:rect l="l" t="t" r="r" b="b"/>
              <a:pathLst>
                <a:path w="395221" h="1000485" extrusionOk="0">
                  <a:moveTo>
                    <a:pt x="167980" y="1000486"/>
                  </a:moveTo>
                  <a:cubicBezTo>
                    <a:pt x="152415" y="975213"/>
                    <a:pt x="136586" y="950003"/>
                    <a:pt x="120466" y="924976"/>
                  </a:cubicBezTo>
                  <a:cubicBezTo>
                    <a:pt x="120375" y="924830"/>
                    <a:pt x="120239" y="924612"/>
                    <a:pt x="120148" y="924466"/>
                  </a:cubicBezTo>
                  <a:cubicBezTo>
                    <a:pt x="26457" y="777847"/>
                    <a:pt x="-24413" y="785368"/>
                    <a:pt x="11647" y="596051"/>
                  </a:cubicBezTo>
                  <a:cubicBezTo>
                    <a:pt x="25011" y="467966"/>
                    <a:pt x="34190" y="339154"/>
                    <a:pt x="63755" y="213452"/>
                  </a:cubicBezTo>
                  <a:cubicBezTo>
                    <a:pt x="79211" y="143835"/>
                    <a:pt x="94603" y="63777"/>
                    <a:pt x="158037" y="21597"/>
                  </a:cubicBezTo>
                  <a:cubicBezTo>
                    <a:pt x="197045" y="-3639"/>
                    <a:pt x="252327" y="-10388"/>
                    <a:pt x="289862" y="21161"/>
                  </a:cubicBezTo>
                  <a:cubicBezTo>
                    <a:pt x="295939" y="26545"/>
                    <a:pt x="301979" y="31856"/>
                    <a:pt x="307910" y="37321"/>
                  </a:cubicBezTo>
                  <a:cubicBezTo>
                    <a:pt x="315215" y="43860"/>
                    <a:pt x="322374" y="50481"/>
                    <a:pt x="329507" y="57220"/>
                  </a:cubicBezTo>
                  <a:cubicBezTo>
                    <a:pt x="336384" y="63722"/>
                    <a:pt x="343189" y="70261"/>
                    <a:pt x="349847" y="76891"/>
                  </a:cubicBezTo>
                  <a:cubicBezTo>
                    <a:pt x="350912" y="77946"/>
                    <a:pt x="351922" y="78928"/>
                    <a:pt x="352986" y="79974"/>
                  </a:cubicBezTo>
                  <a:cubicBezTo>
                    <a:pt x="358908" y="85758"/>
                    <a:pt x="364694" y="91624"/>
                    <a:pt x="370470" y="97499"/>
                  </a:cubicBezTo>
                  <a:cubicBezTo>
                    <a:pt x="372726" y="99818"/>
                    <a:pt x="375028" y="102219"/>
                    <a:pt x="377284" y="104538"/>
                  </a:cubicBezTo>
                  <a:cubicBezTo>
                    <a:pt x="382097" y="109503"/>
                    <a:pt x="386954" y="114542"/>
                    <a:pt x="391739" y="119616"/>
                  </a:cubicBezTo>
                  <a:cubicBezTo>
                    <a:pt x="412499" y="392256"/>
                    <a:pt x="338713" y="669315"/>
                    <a:pt x="216385" y="913835"/>
                  </a:cubicBezTo>
                  <a:cubicBezTo>
                    <a:pt x="201903" y="943646"/>
                    <a:pt x="185637" y="972539"/>
                    <a:pt x="167980" y="1000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47447" y="9730459"/>
              <a:ext cx="1420630" cy="917292"/>
            </a:xfrm>
            <a:custGeom>
              <a:avLst/>
              <a:gdLst/>
              <a:ahLst/>
              <a:cxnLst/>
              <a:rect l="l" t="t" r="r" b="b"/>
              <a:pathLst>
                <a:path w="1420630" h="917292" extrusionOk="0">
                  <a:moveTo>
                    <a:pt x="1420246" y="627193"/>
                  </a:moveTo>
                  <a:cubicBezTo>
                    <a:pt x="1381957" y="508930"/>
                    <a:pt x="1334225" y="392822"/>
                    <a:pt x="1283154" y="278806"/>
                  </a:cubicBezTo>
                  <a:cubicBezTo>
                    <a:pt x="1277905" y="267157"/>
                    <a:pt x="1272701" y="255589"/>
                    <a:pt x="1267380" y="243984"/>
                  </a:cubicBezTo>
                  <a:cubicBezTo>
                    <a:pt x="1258410" y="224277"/>
                    <a:pt x="1249413" y="204678"/>
                    <a:pt x="1240343" y="185135"/>
                  </a:cubicBezTo>
                  <a:cubicBezTo>
                    <a:pt x="1236777" y="173448"/>
                    <a:pt x="1224478" y="160353"/>
                    <a:pt x="1213461" y="165000"/>
                  </a:cubicBezTo>
                  <a:cubicBezTo>
                    <a:pt x="1208149" y="153896"/>
                    <a:pt x="1202645" y="142809"/>
                    <a:pt x="1197114" y="131842"/>
                  </a:cubicBezTo>
                  <a:cubicBezTo>
                    <a:pt x="1195140" y="128031"/>
                    <a:pt x="1193121" y="124148"/>
                    <a:pt x="1191146" y="120337"/>
                  </a:cubicBezTo>
                  <a:cubicBezTo>
                    <a:pt x="1189172" y="116527"/>
                    <a:pt x="1187198" y="112716"/>
                    <a:pt x="1185151" y="108951"/>
                  </a:cubicBezTo>
                  <a:cubicBezTo>
                    <a:pt x="1181986" y="103067"/>
                    <a:pt x="1178693" y="97147"/>
                    <a:pt x="1175409" y="91235"/>
                  </a:cubicBezTo>
                  <a:cubicBezTo>
                    <a:pt x="1175299" y="90899"/>
                    <a:pt x="1175072" y="90535"/>
                    <a:pt x="1174890" y="90244"/>
                  </a:cubicBezTo>
                  <a:cubicBezTo>
                    <a:pt x="1156014" y="61288"/>
                    <a:pt x="1145807" y="23101"/>
                    <a:pt x="1112721" y="6931"/>
                  </a:cubicBezTo>
                  <a:cubicBezTo>
                    <a:pt x="1079544" y="-9075"/>
                    <a:pt x="1036761" y="3484"/>
                    <a:pt x="1019185" y="35924"/>
                  </a:cubicBezTo>
                  <a:cubicBezTo>
                    <a:pt x="980496" y="55213"/>
                    <a:pt x="936985" y="62888"/>
                    <a:pt x="894838" y="71619"/>
                  </a:cubicBezTo>
                  <a:cubicBezTo>
                    <a:pt x="889216" y="72301"/>
                    <a:pt x="883621" y="72865"/>
                    <a:pt x="878027" y="73438"/>
                  </a:cubicBezTo>
                  <a:cubicBezTo>
                    <a:pt x="817250" y="71219"/>
                    <a:pt x="756463" y="69800"/>
                    <a:pt x="695668" y="69000"/>
                  </a:cubicBezTo>
                  <a:cubicBezTo>
                    <a:pt x="641641" y="68718"/>
                    <a:pt x="587568" y="66244"/>
                    <a:pt x="533468" y="63580"/>
                  </a:cubicBezTo>
                  <a:cubicBezTo>
                    <a:pt x="484872" y="56477"/>
                    <a:pt x="436648" y="47237"/>
                    <a:pt x="388889" y="36297"/>
                  </a:cubicBezTo>
                  <a:cubicBezTo>
                    <a:pt x="325155" y="13333"/>
                    <a:pt x="278060" y="5403"/>
                    <a:pt x="247812" y="57623"/>
                  </a:cubicBezTo>
                  <a:cubicBezTo>
                    <a:pt x="242572" y="66835"/>
                    <a:pt x="237696" y="77939"/>
                    <a:pt x="233448" y="91172"/>
                  </a:cubicBezTo>
                  <a:cubicBezTo>
                    <a:pt x="227435" y="93009"/>
                    <a:pt x="222104" y="95619"/>
                    <a:pt x="217428" y="98947"/>
                  </a:cubicBezTo>
                  <a:cubicBezTo>
                    <a:pt x="198770" y="112198"/>
                    <a:pt x="190801" y="136116"/>
                    <a:pt x="189755" y="159652"/>
                  </a:cubicBezTo>
                  <a:cubicBezTo>
                    <a:pt x="186580" y="170402"/>
                    <a:pt x="183078" y="180951"/>
                    <a:pt x="179266" y="191491"/>
                  </a:cubicBezTo>
                  <a:cubicBezTo>
                    <a:pt x="174763" y="201559"/>
                    <a:pt x="170324" y="211581"/>
                    <a:pt x="165857" y="221721"/>
                  </a:cubicBezTo>
                  <a:cubicBezTo>
                    <a:pt x="160153" y="234553"/>
                    <a:pt x="154486" y="247458"/>
                    <a:pt x="148827" y="260363"/>
                  </a:cubicBezTo>
                  <a:cubicBezTo>
                    <a:pt x="139694" y="281280"/>
                    <a:pt x="130506" y="302434"/>
                    <a:pt x="121336" y="323778"/>
                  </a:cubicBezTo>
                  <a:cubicBezTo>
                    <a:pt x="98739" y="379199"/>
                    <a:pt x="74268" y="433874"/>
                    <a:pt x="51962" y="490423"/>
                  </a:cubicBezTo>
                  <a:cubicBezTo>
                    <a:pt x="42883" y="514323"/>
                    <a:pt x="27127" y="541070"/>
                    <a:pt x="18958" y="568534"/>
                  </a:cubicBezTo>
                  <a:cubicBezTo>
                    <a:pt x="18940" y="568553"/>
                    <a:pt x="18922" y="568580"/>
                    <a:pt x="18913" y="568598"/>
                  </a:cubicBezTo>
                  <a:cubicBezTo>
                    <a:pt x="18904" y="568607"/>
                    <a:pt x="18913" y="568598"/>
                    <a:pt x="18876" y="568625"/>
                  </a:cubicBezTo>
                  <a:cubicBezTo>
                    <a:pt x="18867" y="568643"/>
                    <a:pt x="18867" y="568653"/>
                    <a:pt x="18867" y="568671"/>
                  </a:cubicBezTo>
                  <a:cubicBezTo>
                    <a:pt x="7369" y="585359"/>
                    <a:pt x="419" y="606331"/>
                    <a:pt x="0" y="625710"/>
                  </a:cubicBezTo>
                  <a:cubicBezTo>
                    <a:pt x="176883" y="845048"/>
                    <a:pt x="521369" y="919586"/>
                    <a:pt x="792851" y="917239"/>
                  </a:cubicBezTo>
                  <a:cubicBezTo>
                    <a:pt x="942625" y="914265"/>
                    <a:pt x="1091243" y="875269"/>
                    <a:pt x="1222076" y="802523"/>
                  </a:cubicBezTo>
                  <a:cubicBezTo>
                    <a:pt x="1284791" y="769320"/>
                    <a:pt x="1351891" y="731269"/>
                    <a:pt x="1397285" y="675393"/>
                  </a:cubicBezTo>
                  <a:cubicBezTo>
                    <a:pt x="1397449" y="675238"/>
                    <a:pt x="1397640" y="675111"/>
                    <a:pt x="1397804" y="674956"/>
                  </a:cubicBezTo>
                  <a:cubicBezTo>
                    <a:pt x="1411922" y="662024"/>
                    <a:pt x="1422848" y="647046"/>
                    <a:pt x="1420246" y="627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97698" y="9730392"/>
              <a:ext cx="1131668" cy="778979"/>
            </a:xfrm>
            <a:custGeom>
              <a:avLst/>
              <a:gdLst/>
              <a:ahLst/>
              <a:cxnLst/>
              <a:rect l="l" t="t" r="r" b="b"/>
              <a:pathLst>
                <a:path w="1131668" h="778979" extrusionOk="0">
                  <a:moveTo>
                    <a:pt x="1036702" y="663046"/>
                  </a:moveTo>
                  <a:cubicBezTo>
                    <a:pt x="1046972" y="711992"/>
                    <a:pt x="969457" y="725997"/>
                    <a:pt x="961360" y="680789"/>
                  </a:cubicBezTo>
                  <a:cubicBezTo>
                    <a:pt x="933696" y="574549"/>
                    <a:pt x="904704" y="468436"/>
                    <a:pt x="870117" y="364196"/>
                  </a:cubicBezTo>
                  <a:cubicBezTo>
                    <a:pt x="820611" y="370526"/>
                    <a:pt x="767221" y="373664"/>
                    <a:pt x="717524" y="374664"/>
                  </a:cubicBezTo>
                  <a:cubicBezTo>
                    <a:pt x="723655" y="416380"/>
                    <a:pt x="746680" y="721805"/>
                    <a:pt x="716578" y="750861"/>
                  </a:cubicBezTo>
                  <a:cubicBezTo>
                    <a:pt x="696710" y="769978"/>
                    <a:pt x="655582" y="759828"/>
                    <a:pt x="654691" y="727152"/>
                  </a:cubicBezTo>
                  <a:cubicBezTo>
                    <a:pt x="649223" y="337041"/>
                    <a:pt x="660249" y="375228"/>
                    <a:pt x="627008" y="375055"/>
                  </a:cubicBezTo>
                  <a:cubicBezTo>
                    <a:pt x="504180" y="372491"/>
                    <a:pt x="572817" y="373764"/>
                    <a:pt x="496429" y="371999"/>
                  </a:cubicBezTo>
                  <a:cubicBezTo>
                    <a:pt x="463580" y="369499"/>
                    <a:pt x="468765" y="347299"/>
                    <a:pt x="465845" y="519191"/>
                  </a:cubicBezTo>
                  <a:cubicBezTo>
                    <a:pt x="461834" y="703161"/>
                    <a:pt x="467401" y="742876"/>
                    <a:pt x="448788" y="766121"/>
                  </a:cubicBezTo>
                  <a:cubicBezTo>
                    <a:pt x="434224" y="784692"/>
                    <a:pt x="403412" y="783282"/>
                    <a:pt x="389731" y="761011"/>
                  </a:cubicBezTo>
                  <a:cubicBezTo>
                    <a:pt x="376649" y="740048"/>
                    <a:pt x="401438" y="410487"/>
                    <a:pt x="406114" y="364306"/>
                  </a:cubicBezTo>
                  <a:cubicBezTo>
                    <a:pt x="323632" y="356312"/>
                    <a:pt x="269659" y="347417"/>
                    <a:pt x="220044" y="336777"/>
                  </a:cubicBezTo>
                  <a:cubicBezTo>
                    <a:pt x="214103" y="337341"/>
                    <a:pt x="154600" y="632516"/>
                    <a:pt x="126017" y="679179"/>
                  </a:cubicBezTo>
                  <a:cubicBezTo>
                    <a:pt x="113226" y="702725"/>
                    <a:pt x="78876" y="700979"/>
                    <a:pt x="64585" y="680589"/>
                  </a:cubicBezTo>
                  <a:cubicBezTo>
                    <a:pt x="54596" y="666547"/>
                    <a:pt x="60127" y="653433"/>
                    <a:pt x="64694" y="635663"/>
                  </a:cubicBezTo>
                  <a:cubicBezTo>
                    <a:pt x="157911" y="254728"/>
                    <a:pt x="188195" y="338760"/>
                    <a:pt x="73600" y="292915"/>
                  </a:cubicBezTo>
                  <a:cubicBezTo>
                    <a:pt x="-16588" y="253736"/>
                    <a:pt x="-7546" y="273890"/>
                    <a:pt x="15624" y="221806"/>
                  </a:cubicBezTo>
                  <a:cubicBezTo>
                    <a:pt x="51731" y="139757"/>
                    <a:pt x="36720" y="105444"/>
                    <a:pt x="83206" y="91257"/>
                  </a:cubicBezTo>
                  <a:cubicBezTo>
                    <a:pt x="110152" y="7298"/>
                    <a:pt x="157911" y="7289"/>
                    <a:pt x="238638" y="36372"/>
                  </a:cubicBezTo>
                  <a:cubicBezTo>
                    <a:pt x="350031" y="61891"/>
                    <a:pt x="397226" y="68294"/>
                    <a:pt x="545417" y="69076"/>
                  </a:cubicBezTo>
                  <a:cubicBezTo>
                    <a:pt x="680808" y="70858"/>
                    <a:pt x="768613" y="86009"/>
                    <a:pt x="868935" y="36000"/>
                  </a:cubicBezTo>
                  <a:cubicBezTo>
                    <a:pt x="898582" y="-18694"/>
                    <a:pt x="989452" y="-19085"/>
                    <a:pt x="1025158" y="91311"/>
                  </a:cubicBezTo>
                  <a:cubicBezTo>
                    <a:pt x="1037120" y="112838"/>
                    <a:pt x="1048910" y="135192"/>
                    <a:pt x="1063211" y="165067"/>
                  </a:cubicBezTo>
                  <a:cubicBezTo>
                    <a:pt x="1082633" y="156873"/>
                    <a:pt x="1093022" y="191077"/>
                    <a:pt x="1117129" y="244051"/>
                  </a:cubicBezTo>
                  <a:cubicBezTo>
                    <a:pt x="1135905" y="284985"/>
                    <a:pt x="1136806" y="277191"/>
                    <a:pt x="1118020" y="288149"/>
                  </a:cubicBezTo>
                  <a:cubicBezTo>
                    <a:pt x="1063920" y="320125"/>
                    <a:pt x="1001851" y="340442"/>
                    <a:pt x="940028" y="352765"/>
                  </a:cubicBezTo>
                  <a:cubicBezTo>
                    <a:pt x="997266" y="509579"/>
                    <a:pt x="1033227" y="651705"/>
                    <a:pt x="1036702" y="663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699211" y="9988869"/>
              <a:ext cx="442442" cy="480688"/>
            </a:xfrm>
            <a:custGeom>
              <a:avLst/>
              <a:gdLst/>
              <a:ahLst/>
              <a:cxnLst/>
              <a:rect l="l" t="t" r="r" b="b"/>
              <a:pathLst>
                <a:path w="442442" h="480688" extrusionOk="0">
                  <a:moveTo>
                    <a:pt x="137694" y="256613"/>
                  </a:moveTo>
                  <a:cubicBezTo>
                    <a:pt x="104217" y="197700"/>
                    <a:pt x="71249" y="139060"/>
                    <a:pt x="35544" y="81902"/>
                  </a:cubicBezTo>
                  <a:cubicBezTo>
                    <a:pt x="26938" y="58638"/>
                    <a:pt x="-17656" y="25735"/>
                    <a:pt x="7716" y="3181"/>
                  </a:cubicBezTo>
                  <a:cubicBezTo>
                    <a:pt x="36335" y="-12207"/>
                    <a:pt x="46551" y="32356"/>
                    <a:pt x="61097" y="48835"/>
                  </a:cubicBezTo>
                  <a:cubicBezTo>
                    <a:pt x="135429" y="161186"/>
                    <a:pt x="189484" y="289062"/>
                    <a:pt x="272330" y="394338"/>
                  </a:cubicBezTo>
                  <a:cubicBezTo>
                    <a:pt x="324611" y="465229"/>
                    <a:pt x="391465" y="452215"/>
                    <a:pt x="402127" y="362835"/>
                  </a:cubicBezTo>
                  <a:cubicBezTo>
                    <a:pt x="410341" y="317436"/>
                    <a:pt x="387007" y="264907"/>
                    <a:pt x="409577" y="223373"/>
                  </a:cubicBezTo>
                  <a:cubicBezTo>
                    <a:pt x="429490" y="209032"/>
                    <a:pt x="439997" y="238334"/>
                    <a:pt x="438260" y="254476"/>
                  </a:cubicBezTo>
                  <a:cubicBezTo>
                    <a:pt x="439988" y="300603"/>
                    <a:pt x="447466" y="347275"/>
                    <a:pt x="436904" y="392920"/>
                  </a:cubicBezTo>
                  <a:cubicBezTo>
                    <a:pt x="425315" y="438218"/>
                    <a:pt x="386680" y="485418"/>
                    <a:pt x="335727" y="480307"/>
                  </a:cubicBezTo>
                  <a:cubicBezTo>
                    <a:pt x="235978" y="459799"/>
                    <a:pt x="186809" y="335425"/>
                    <a:pt x="137694" y="256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470826" y="10030462"/>
              <a:ext cx="394836" cy="460432"/>
            </a:xfrm>
            <a:custGeom>
              <a:avLst/>
              <a:gdLst/>
              <a:ahLst/>
              <a:cxnLst/>
              <a:rect l="l" t="t" r="r" b="b"/>
              <a:pathLst>
                <a:path w="394836" h="460432" extrusionOk="0">
                  <a:moveTo>
                    <a:pt x="10104" y="418361"/>
                  </a:moveTo>
                  <a:cubicBezTo>
                    <a:pt x="-5252" y="371807"/>
                    <a:pt x="10632" y="321006"/>
                    <a:pt x="4709" y="272869"/>
                  </a:cubicBezTo>
                  <a:cubicBezTo>
                    <a:pt x="4846" y="254335"/>
                    <a:pt x="-4160" y="234173"/>
                    <a:pt x="2390" y="216412"/>
                  </a:cubicBezTo>
                  <a:cubicBezTo>
                    <a:pt x="66942" y="158253"/>
                    <a:pt x="35594" y="373462"/>
                    <a:pt x="44973" y="399745"/>
                  </a:cubicBezTo>
                  <a:cubicBezTo>
                    <a:pt x="107378" y="492834"/>
                    <a:pt x="209920" y="255763"/>
                    <a:pt x="242005" y="213383"/>
                  </a:cubicBezTo>
                  <a:cubicBezTo>
                    <a:pt x="275874" y="158144"/>
                    <a:pt x="309533" y="102878"/>
                    <a:pt x="341973" y="46811"/>
                  </a:cubicBezTo>
                  <a:cubicBezTo>
                    <a:pt x="348804" y="34834"/>
                    <a:pt x="356519" y="23157"/>
                    <a:pt x="362978" y="10916"/>
                  </a:cubicBezTo>
                  <a:cubicBezTo>
                    <a:pt x="364697" y="3695"/>
                    <a:pt x="372921" y="-1389"/>
                    <a:pt x="380044" y="339"/>
                  </a:cubicBezTo>
                  <a:cubicBezTo>
                    <a:pt x="395627" y="1658"/>
                    <a:pt x="398074" y="19892"/>
                    <a:pt x="391224" y="31523"/>
                  </a:cubicBezTo>
                  <a:cubicBezTo>
                    <a:pt x="348231" y="115583"/>
                    <a:pt x="297515" y="195376"/>
                    <a:pt x="249465" y="276571"/>
                  </a:cubicBezTo>
                  <a:cubicBezTo>
                    <a:pt x="206536" y="342087"/>
                    <a:pt x="173487" y="435449"/>
                    <a:pt x="91395" y="458794"/>
                  </a:cubicBezTo>
                  <a:cubicBezTo>
                    <a:pt x="58309" y="465788"/>
                    <a:pt x="23522" y="450027"/>
                    <a:pt x="10104" y="418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820589" y="7062604"/>
              <a:ext cx="1891134" cy="2930191"/>
            </a:xfrm>
            <a:custGeom>
              <a:avLst/>
              <a:gdLst/>
              <a:ahLst/>
              <a:cxnLst/>
              <a:rect l="l" t="t" r="r" b="b"/>
              <a:pathLst>
                <a:path w="1891134" h="2930191" extrusionOk="0">
                  <a:moveTo>
                    <a:pt x="1718534" y="2689018"/>
                  </a:moveTo>
                  <a:cubicBezTo>
                    <a:pt x="1685011" y="2726214"/>
                    <a:pt x="1647504" y="2758335"/>
                    <a:pt x="1607113" y="2785591"/>
                  </a:cubicBezTo>
                  <a:cubicBezTo>
                    <a:pt x="1595178" y="2793649"/>
                    <a:pt x="1582943" y="2801306"/>
                    <a:pt x="1570507" y="2808563"/>
                  </a:cubicBezTo>
                  <a:cubicBezTo>
                    <a:pt x="1566031" y="2811246"/>
                    <a:pt x="1561555" y="2813738"/>
                    <a:pt x="1556980" y="2816221"/>
                  </a:cubicBezTo>
                  <a:cubicBezTo>
                    <a:pt x="1552204" y="2819004"/>
                    <a:pt x="1547228" y="2821595"/>
                    <a:pt x="1542352" y="2824179"/>
                  </a:cubicBezTo>
                  <a:cubicBezTo>
                    <a:pt x="1537776" y="2826470"/>
                    <a:pt x="1533200" y="2828853"/>
                    <a:pt x="1528624" y="2831145"/>
                  </a:cubicBezTo>
                  <a:cubicBezTo>
                    <a:pt x="1526532" y="2832236"/>
                    <a:pt x="1524449" y="2833237"/>
                    <a:pt x="1522356" y="2834228"/>
                  </a:cubicBezTo>
                  <a:cubicBezTo>
                    <a:pt x="1518672" y="2836019"/>
                    <a:pt x="1514997" y="2837711"/>
                    <a:pt x="1511413" y="2839302"/>
                  </a:cubicBezTo>
                  <a:cubicBezTo>
                    <a:pt x="1505745" y="2841985"/>
                    <a:pt x="1499869" y="2844577"/>
                    <a:pt x="1494001" y="2847160"/>
                  </a:cubicBezTo>
                  <a:cubicBezTo>
                    <a:pt x="1488725" y="2849452"/>
                    <a:pt x="1483257" y="2851734"/>
                    <a:pt x="1477781" y="2853926"/>
                  </a:cubicBezTo>
                  <a:cubicBezTo>
                    <a:pt x="1472414" y="2856118"/>
                    <a:pt x="1466837" y="2858300"/>
                    <a:pt x="1461370" y="2860392"/>
                  </a:cubicBezTo>
                  <a:cubicBezTo>
                    <a:pt x="1374321" y="2893414"/>
                    <a:pt x="1280812" y="2911611"/>
                    <a:pt x="1187695" y="2918478"/>
                  </a:cubicBezTo>
                  <a:cubicBezTo>
                    <a:pt x="988234" y="2929818"/>
                    <a:pt x="754049" y="2945233"/>
                    <a:pt x="548119" y="2897497"/>
                  </a:cubicBezTo>
                  <a:cubicBezTo>
                    <a:pt x="542943" y="2896306"/>
                    <a:pt x="537576" y="2895014"/>
                    <a:pt x="532400" y="2893714"/>
                  </a:cubicBezTo>
                  <a:cubicBezTo>
                    <a:pt x="496084" y="2884665"/>
                    <a:pt x="460570" y="2873624"/>
                    <a:pt x="426547" y="2860101"/>
                  </a:cubicBezTo>
                  <a:cubicBezTo>
                    <a:pt x="304383" y="2811665"/>
                    <a:pt x="198930" y="2732007"/>
                    <a:pt x="126509" y="2604004"/>
                  </a:cubicBezTo>
                  <a:cubicBezTo>
                    <a:pt x="-34654" y="2335275"/>
                    <a:pt x="360" y="1922646"/>
                    <a:pt x="9812" y="1616921"/>
                  </a:cubicBezTo>
                  <a:cubicBezTo>
                    <a:pt x="20956" y="1351876"/>
                    <a:pt x="48311" y="1088121"/>
                    <a:pt x="84526" y="825367"/>
                  </a:cubicBezTo>
                  <a:cubicBezTo>
                    <a:pt x="92877" y="760524"/>
                    <a:pt x="101237" y="695682"/>
                    <a:pt x="110089" y="630739"/>
                  </a:cubicBezTo>
                  <a:cubicBezTo>
                    <a:pt x="136752" y="455100"/>
                    <a:pt x="167991" y="278469"/>
                    <a:pt x="211957" y="105522"/>
                  </a:cubicBezTo>
                  <a:cubicBezTo>
                    <a:pt x="218325" y="80458"/>
                    <a:pt x="224893" y="55494"/>
                    <a:pt x="231752" y="30630"/>
                  </a:cubicBezTo>
                  <a:cubicBezTo>
                    <a:pt x="231852" y="30430"/>
                    <a:pt x="231952" y="30130"/>
                    <a:pt x="232052" y="29930"/>
                  </a:cubicBezTo>
                  <a:cubicBezTo>
                    <a:pt x="234045" y="30821"/>
                    <a:pt x="236137" y="31821"/>
                    <a:pt x="238120" y="32712"/>
                  </a:cubicBezTo>
                  <a:cubicBezTo>
                    <a:pt x="238220" y="32812"/>
                    <a:pt x="238320" y="32812"/>
                    <a:pt x="238420" y="32912"/>
                  </a:cubicBezTo>
                  <a:cubicBezTo>
                    <a:pt x="245380" y="36096"/>
                    <a:pt x="252448" y="39179"/>
                    <a:pt x="259607" y="42261"/>
                  </a:cubicBezTo>
                  <a:cubicBezTo>
                    <a:pt x="259807" y="42362"/>
                    <a:pt x="260008" y="42462"/>
                    <a:pt x="260208" y="42562"/>
                  </a:cubicBezTo>
                  <a:cubicBezTo>
                    <a:pt x="263892" y="44053"/>
                    <a:pt x="267467" y="45645"/>
                    <a:pt x="271151" y="47036"/>
                  </a:cubicBezTo>
                  <a:cubicBezTo>
                    <a:pt x="277719" y="49719"/>
                    <a:pt x="284278" y="52411"/>
                    <a:pt x="290847" y="54894"/>
                  </a:cubicBezTo>
                  <a:cubicBezTo>
                    <a:pt x="299898" y="58377"/>
                    <a:pt x="309050" y="61660"/>
                    <a:pt x="318301" y="64843"/>
                  </a:cubicBezTo>
                  <a:cubicBezTo>
                    <a:pt x="330137" y="68917"/>
                    <a:pt x="342081" y="72900"/>
                    <a:pt x="354216" y="76575"/>
                  </a:cubicBezTo>
                  <a:cubicBezTo>
                    <a:pt x="358101" y="77766"/>
                    <a:pt x="362076" y="78957"/>
                    <a:pt x="366052" y="80158"/>
                  </a:cubicBezTo>
                  <a:cubicBezTo>
                    <a:pt x="368935" y="81049"/>
                    <a:pt x="371819" y="81849"/>
                    <a:pt x="374703" y="82640"/>
                  </a:cubicBezTo>
                  <a:cubicBezTo>
                    <a:pt x="379079" y="83932"/>
                    <a:pt x="383554" y="85223"/>
                    <a:pt x="387939" y="86424"/>
                  </a:cubicBezTo>
                  <a:cubicBezTo>
                    <a:pt x="388339" y="86524"/>
                    <a:pt x="388831" y="86624"/>
                    <a:pt x="389231" y="86724"/>
                  </a:cubicBezTo>
                  <a:cubicBezTo>
                    <a:pt x="395999" y="88615"/>
                    <a:pt x="402858" y="90307"/>
                    <a:pt x="409726" y="92099"/>
                  </a:cubicBezTo>
                  <a:cubicBezTo>
                    <a:pt x="417486" y="94090"/>
                    <a:pt x="425446" y="95973"/>
                    <a:pt x="433306" y="97864"/>
                  </a:cubicBezTo>
                  <a:cubicBezTo>
                    <a:pt x="438382" y="99056"/>
                    <a:pt x="443258" y="100256"/>
                    <a:pt x="448225" y="101247"/>
                  </a:cubicBezTo>
                  <a:cubicBezTo>
                    <a:pt x="455785" y="102939"/>
                    <a:pt x="463244" y="104430"/>
                    <a:pt x="470804" y="106022"/>
                  </a:cubicBezTo>
                  <a:cubicBezTo>
                    <a:pt x="478363" y="107613"/>
                    <a:pt x="485923" y="109105"/>
                    <a:pt x="493583" y="110496"/>
                  </a:cubicBezTo>
                  <a:cubicBezTo>
                    <a:pt x="501142" y="111888"/>
                    <a:pt x="508802" y="113279"/>
                    <a:pt x="516462" y="114571"/>
                  </a:cubicBezTo>
                  <a:cubicBezTo>
                    <a:pt x="524122" y="115862"/>
                    <a:pt x="531881" y="117153"/>
                    <a:pt x="539541" y="118254"/>
                  </a:cubicBezTo>
                  <a:cubicBezTo>
                    <a:pt x="544717" y="119145"/>
                    <a:pt x="549884" y="119945"/>
                    <a:pt x="555061" y="120637"/>
                  </a:cubicBezTo>
                  <a:cubicBezTo>
                    <a:pt x="565404" y="122128"/>
                    <a:pt x="575756" y="123620"/>
                    <a:pt x="586100" y="124811"/>
                  </a:cubicBezTo>
                  <a:cubicBezTo>
                    <a:pt x="591276" y="125511"/>
                    <a:pt x="596443" y="126102"/>
                    <a:pt x="601619" y="126703"/>
                  </a:cubicBezTo>
                  <a:cubicBezTo>
                    <a:pt x="609179" y="127503"/>
                    <a:pt x="616538" y="128394"/>
                    <a:pt x="624098" y="129085"/>
                  </a:cubicBezTo>
                  <a:cubicBezTo>
                    <a:pt x="631457" y="129886"/>
                    <a:pt x="639017" y="130577"/>
                    <a:pt x="646486" y="131277"/>
                  </a:cubicBezTo>
                  <a:cubicBezTo>
                    <a:pt x="661405" y="132668"/>
                    <a:pt x="676333" y="133760"/>
                    <a:pt x="691352" y="134760"/>
                  </a:cubicBezTo>
                  <a:cubicBezTo>
                    <a:pt x="695127" y="135060"/>
                    <a:pt x="698712" y="135160"/>
                    <a:pt x="702396" y="135460"/>
                  </a:cubicBezTo>
                  <a:cubicBezTo>
                    <a:pt x="719708" y="136452"/>
                    <a:pt x="737019" y="137252"/>
                    <a:pt x="754131" y="137752"/>
                  </a:cubicBezTo>
                  <a:cubicBezTo>
                    <a:pt x="759398" y="137852"/>
                    <a:pt x="764674" y="138052"/>
                    <a:pt x="769850" y="138152"/>
                  </a:cubicBezTo>
                  <a:cubicBezTo>
                    <a:pt x="770942" y="138152"/>
                    <a:pt x="772043" y="138152"/>
                    <a:pt x="773234" y="138252"/>
                  </a:cubicBezTo>
                  <a:cubicBezTo>
                    <a:pt x="783087" y="138452"/>
                    <a:pt x="792930" y="138552"/>
                    <a:pt x="802682" y="138653"/>
                  </a:cubicBezTo>
                  <a:lnTo>
                    <a:pt x="804173" y="138653"/>
                  </a:lnTo>
                  <a:cubicBezTo>
                    <a:pt x="814317" y="138753"/>
                    <a:pt x="824569" y="138753"/>
                    <a:pt x="834712" y="138552"/>
                  </a:cubicBezTo>
                  <a:cubicBezTo>
                    <a:pt x="844955" y="138352"/>
                    <a:pt x="855008" y="138252"/>
                    <a:pt x="865051" y="137952"/>
                  </a:cubicBezTo>
                  <a:cubicBezTo>
                    <a:pt x="869226" y="137852"/>
                    <a:pt x="873311" y="137752"/>
                    <a:pt x="877386" y="137552"/>
                  </a:cubicBezTo>
                  <a:cubicBezTo>
                    <a:pt x="884746" y="137352"/>
                    <a:pt x="892014" y="137052"/>
                    <a:pt x="899274" y="136752"/>
                  </a:cubicBezTo>
                  <a:cubicBezTo>
                    <a:pt x="902758" y="136552"/>
                    <a:pt x="906233" y="136452"/>
                    <a:pt x="909717" y="136152"/>
                  </a:cubicBezTo>
                  <a:cubicBezTo>
                    <a:pt x="918569" y="135751"/>
                    <a:pt x="927329" y="135260"/>
                    <a:pt x="936180" y="134660"/>
                  </a:cubicBezTo>
                  <a:cubicBezTo>
                    <a:pt x="988306" y="131377"/>
                    <a:pt x="1037949" y="125911"/>
                    <a:pt x="1083916" y="118545"/>
                  </a:cubicBezTo>
                  <a:cubicBezTo>
                    <a:pt x="1088292" y="117845"/>
                    <a:pt x="1092667" y="117153"/>
                    <a:pt x="1096952" y="116453"/>
                  </a:cubicBezTo>
                  <a:cubicBezTo>
                    <a:pt x="1101628" y="115562"/>
                    <a:pt x="1106304" y="114762"/>
                    <a:pt x="1110880" y="113970"/>
                  </a:cubicBezTo>
                  <a:cubicBezTo>
                    <a:pt x="1113964" y="113470"/>
                    <a:pt x="1117048" y="112879"/>
                    <a:pt x="1120031" y="112379"/>
                  </a:cubicBezTo>
                  <a:cubicBezTo>
                    <a:pt x="1123215" y="111679"/>
                    <a:pt x="1126399" y="111088"/>
                    <a:pt x="1129483" y="110387"/>
                  </a:cubicBezTo>
                  <a:cubicBezTo>
                    <a:pt x="1136351" y="109196"/>
                    <a:pt x="1143111" y="107804"/>
                    <a:pt x="1149679" y="106313"/>
                  </a:cubicBezTo>
                  <a:cubicBezTo>
                    <a:pt x="1153854" y="105422"/>
                    <a:pt x="1158039" y="104521"/>
                    <a:pt x="1162014" y="103630"/>
                  </a:cubicBezTo>
                  <a:cubicBezTo>
                    <a:pt x="1275627" y="79858"/>
                    <a:pt x="1388539" y="51019"/>
                    <a:pt x="1492600" y="0"/>
                  </a:cubicBezTo>
                  <a:cubicBezTo>
                    <a:pt x="1494893" y="6666"/>
                    <a:pt x="1497276" y="13323"/>
                    <a:pt x="1499568" y="19989"/>
                  </a:cubicBezTo>
                  <a:cubicBezTo>
                    <a:pt x="1502152" y="27847"/>
                    <a:pt x="1504745" y="35805"/>
                    <a:pt x="1507228" y="43662"/>
                  </a:cubicBezTo>
                  <a:cubicBezTo>
                    <a:pt x="1588501" y="296476"/>
                    <a:pt x="1637852" y="558039"/>
                    <a:pt x="1699030" y="816018"/>
                  </a:cubicBezTo>
                  <a:cubicBezTo>
                    <a:pt x="1804983" y="1275892"/>
                    <a:pt x="1865069" y="1746607"/>
                    <a:pt x="1889540" y="2217722"/>
                  </a:cubicBezTo>
                  <a:cubicBezTo>
                    <a:pt x="1901284" y="2397217"/>
                    <a:pt x="1848558" y="2561915"/>
                    <a:pt x="1718534" y="2689018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052614" y="6939785"/>
              <a:ext cx="1260538" cy="261440"/>
            </a:xfrm>
            <a:custGeom>
              <a:avLst/>
              <a:gdLst/>
              <a:ahLst/>
              <a:cxnLst/>
              <a:rect l="l" t="t" r="r" b="b"/>
              <a:pathLst>
                <a:path w="1260538" h="261440" extrusionOk="0">
                  <a:moveTo>
                    <a:pt x="1250086" y="93408"/>
                  </a:moveTo>
                  <a:cubicBezTo>
                    <a:pt x="1253661" y="103175"/>
                    <a:pt x="1257164" y="112988"/>
                    <a:pt x="1260538" y="122774"/>
                  </a:cubicBezTo>
                  <a:cubicBezTo>
                    <a:pt x="1156478" y="173848"/>
                    <a:pt x="1043593" y="202704"/>
                    <a:pt x="930034" y="226431"/>
                  </a:cubicBezTo>
                  <a:cubicBezTo>
                    <a:pt x="687007" y="281698"/>
                    <a:pt x="278269" y="280806"/>
                    <a:pt x="6395" y="155677"/>
                  </a:cubicBezTo>
                  <a:cubicBezTo>
                    <a:pt x="4267" y="154686"/>
                    <a:pt x="2138" y="153695"/>
                    <a:pt x="0" y="152703"/>
                  </a:cubicBezTo>
                  <a:cubicBezTo>
                    <a:pt x="5995" y="131122"/>
                    <a:pt x="12226" y="109596"/>
                    <a:pt x="18740" y="88197"/>
                  </a:cubicBezTo>
                  <a:cubicBezTo>
                    <a:pt x="19850" y="84477"/>
                    <a:pt x="21032" y="80721"/>
                    <a:pt x="22142" y="77002"/>
                  </a:cubicBezTo>
                  <a:cubicBezTo>
                    <a:pt x="24698" y="68653"/>
                    <a:pt x="27327" y="60259"/>
                    <a:pt x="30002" y="51938"/>
                  </a:cubicBezTo>
                  <a:cubicBezTo>
                    <a:pt x="30029" y="51820"/>
                    <a:pt x="30129" y="51656"/>
                    <a:pt x="30157" y="51538"/>
                  </a:cubicBezTo>
                  <a:cubicBezTo>
                    <a:pt x="41446" y="55084"/>
                    <a:pt x="52363" y="58358"/>
                    <a:pt x="63625" y="62023"/>
                  </a:cubicBezTo>
                  <a:cubicBezTo>
                    <a:pt x="439459" y="154495"/>
                    <a:pt x="852828" y="142609"/>
                    <a:pt x="1214599" y="0"/>
                  </a:cubicBezTo>
                  <a:cubicBezTo>
                    <a:pt x="1216100" y="3701"/>
                    <a:pt x="1217528" y="7448"/>
                    <a:pt x="1219029" y="11150"/>
                  </a:cubicBezTo>
                  <a:cubicBezTo>
                    <a:pt x="1221740" y="17925"/>
                    <a:pt x="1224387" y="24746"/>
                    <a:pt x="1227025" y="31567"/>
                  </a:cubicBezTo>
                  <a:cubicBezTo>
                    <a:pt x="1228717" y="36059"/>
                    <a:pt x="1230482" y="40497"/>
                    <a:pt x="1232174" y="44990"/>
                  </a:cubicBezTo>
                  <a:cubicBezTo>
                    <a:pt x="1236659" y="56703"/>
                    <a:pt x="1241035" y="68399"/>
                    <a:pt x="1245328" y="80130"/>
                  </a:cubicBezTo>
                  <a:cubicBezTo>
                    <a:pt x="1246447" y="83059"/>
                    <a:pt x="1247502" y="86033"/>
                    <a:pt x="1248503" y="88934"/>
                  </a:cubicBezTo>
                  <a:cubicBezTo>
                    <a:pt x="1249040" y="90434"/>
                    <a:pt x="1249559" y="91926"/>
                    <a:pt x="1250086" y="93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4"/>
            <p:cNvGrpSpPr/>
            <p:nvPr/>
          </p:nvGrpSpPr>
          <p:grpSpPr>
            <a:xfrm>
              <a:off x="2300399" y="7635182"/>
              <a:ext cx="860771" cy="856754"/>
              <a:chOff x="2300399" y="7635182"/>
              <a:chExt cx="860771" cy="856754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2337229" y="7671799"/>
                <a:ext cx="787230" cy="783138"/>
              </a:xfrm>
              <a:custGeom>
                <a:avLst/>
                <a:gdLst/>
                <a:ahLst/>
                <a:cxnLst/>
                <a:rect l="l" t="t" r="r" b="b"/>
                <a:pathLst>
                  <a:path w="787230" h="783138" extrusionOk="0">
                    <a:moveTo>
                      <a:pt x="9510" y="503062"/>
                    </a:moveTo>
                    <a:cubicBezTo>
                      <a:pt x="-53260" y="199720"/>
                      <a:pt x="203677" y="-90417"/>
                      <a:pt x="515705" y="26491"/>
                    </a:cubicBezTo>
                    <a:cubicBezTo>
                      <a:pt x="672992" y="79075"/>
                      <a:pt x="797722" y="234415"/>
                      <a:pt x="786532" y="404043"/>
                    </a:cubicBezTo>
                    <a:cubicBezTo>
                      <a:pt x="785159" y="514349"/>
                      <a:pt x="742657" y="631029"/>
                      <a:pt x="651014" y="697782"/>
                    </a:cubicBezTo>
                    <a:cubicBezTo>
                      <a:pt x="451689" y="879605"/>
                      <a:pt x="86644" y="750465"/>
                      <a:pt x="9510" y="503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2300399" y="7635182"/>
                <a:ext cx="860771" cy="856754"/>
              </a:xfrm>
              <a:custGeom>
                <a:avLst/>
                <a:gdLst/>
                <a:ahLst/>
                <a:cxnLst/>
                <a:rect l="l" t="t" r="r" b="b"/>
                <a:pathLst>
                  <a:path w="860771" h="856754" extrusionOk="0">
                    <a:moveTo>
                      <a:pt x="457381" y="856755"/>
                    </a:moveTo>
                    <a:cubicBezTo>
                      <a:pt x="416899" y="856755"/>
                      <a:pt x="375025" y="851116"/>
                      <a:pt x="332642" y="839639"/>
                    </a:cubicBezTo>
                    <a:cubicBezTo>
                      <a:pt x="176846" y="797450"/>
                      <a:pt x="53709" y="686699"/>
                      <a:pt x="11290" y="550602"/>
                    </a:cubicBezTo>
                    <a:lnTo>
                      <a:pt x="10389" y="547119"/>
                    </a:lnTo>
                    <a:cubicBezTo>
                      <a:pt x="-24980" y="376218"/>
                      <a:pt x="31403" y="202989"/>
                      <a:pt x="157524" y="95030"/>
                    </a:cubicBezTo>
                    <a:cubicBezTo>
                      <a:pt x="270500" y="-1707"/>
                      <a:pt x="418946" y="-25916"/>
                      <a:pt x="564816" y="28514"/>
                    </a:cubicBezTo>
                    <a:cubicBezTo>
                      <a:pt x="747357" y="89846"/>
                      <a:pt x="871341" y="263566"/>
                      <a:pt x="860060" y="442097"/>
                    </a:cubicBezTo>
                    <a:cubicBezTo>
                      <a:pt x="858123" y="575657"/>
                      <a:pt x="802522" y="695348"/>
                      <a:pt x="711097" y="762864"/>
                    </a:cubicBezTo>
                    <a:cubicBezTo>
                      <a:pt x="642632" y="824624"/>
                      <a:pt x="553964" y="856755"/>
                      <a:pt x="457381" y="856755"/>
                    </a:cubicBezTo>
                    <a:close/>
                    <a:moveTo>
                      <a:pt x="81937" y="530458"/>
                    </a:moveTo>
                    <a:cubicBezTo>
                      <a:pt x="116979" y="640382"/>
                      <a:pt x="222714" y="733808"/>
                      <a:pt x="351846" y="768776"/>
                    </a:cubicBezTo>
                    <a:cubicBezTo>
                      <a:pt x="471372" y="801161"/>
                      <a:pt x="584794" y="778716"/>
                      <a:pt x="663083" y="707280"/>
                    </a:cubicBezTo>
                    <a:lnTo>
                      <a:pt x="666212" y="704724"/>
                    </a:lnTo>
                    <a:cubicBezTo>
                      <a:pt x="740225" y="650822"/>
                      <a:pt x="785247" y="551939"/>
                      <a:pt x="786638" y="440197"/>
                    </a:cubicBezTo>
                    <a:lnTo>
                      <a:pt x="786720" y="438241"/>
                    </a:lnTo>
                    <a:cubicBezTo>
                      <a:pt x="796227" y="294260"/>
                      <a:pt x="690546" y="147950"/>
                      <a:pt x="540900" y="97922"/>
                    </a:cubicBezTo>
                    <a:lnTo>
                      <a:pt x="539654" y="97476"/>
                    </a:lnTo>
                    <a:cubicBezTo>
                      <a:pt x="419382" y="52423"/>
                      <a:pt x="297491" y="71848"/>
                      <a:pt x="205293" y="150787"/>
                    </a:cubicBezTo>
                    <a:cubicBezTo>
                      <a:pt x="101523" y="239621"/>
                      <a:pt x="53209" y="388477"/>
                      <a:pt x="81937" y="530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4"/>
            <p:cNvSpPr/>
            <p:nvPr/>
          </p:nvSpPr>
          <p:spPr>
            <a:xfrm>
              <a:off x="2032546" y="7033193"/>
              <a:ext cx="1295261" cy="222327"/>
            </a:xfrm>
            <a:custGeom>
              <a:avLst/>
              <a:gdLst/>
              <a:ahLst/>
              <a:cxnLst/>
              <a:rect l="l" t="t" r="r" b="b"/>
              <a:pathLst>
                <a:path w="1295261" h="222327" extrusionOk="0">
                  <a:moveTo>
                    <a:pt x="1287575" y="49428"/>
                  </a:moveTo>
                  <a:cubicBezTo>
                    <a:pt x="1290158" y="57294"/>
                    <a:pt x="1292751" y="65152"/>
                    <a:pt x="1295262" y="73064"/>
                  </a:cubicBezTo>
                  <a:cubicBezTo>
                    <a:pt x="1288894" y="75619"/>
                    <a:pt x="1282453" y="78230"/>
                    <a:pt x="1275922" y="80685"/>
                  </a:cubicBezTo>
                  <a:cubicBezTo>
                    <a:pt x="1262949" y="85751"/>
                    <a:pt x="1249622" y="90734"/>
                    <a:pt x="1236086" y="95545"/>
                  </a:cubicBezTo>
                  <a:cubicBezTo>
                    <a:pt x="1223896" y="99920"/>
                    <a:pt x="1211487" y="104130"/>
                    <a:pt x="1198970" y="108305"/>
                  </a:cubicBezTo>
                  <a:cubicBezTo>
                    <a:pt x="1183696" y="113397"/>
                    <a:pt x="1168204" y="118308"/>
                    <a:pt x="1152630" y="123083"/>
                  </a:cubicBezTo>
                  <a:cubicBezTo>
                    <a:pt x="1128095" y="130622"/>
                    <a:pt x="1103160" y="137698"/>
                    <a:pt x="1078125" y="144436"/>
                  </a:cubicBezTo>
                  <a:cubicBezTo>
                    <a:pt x="922229" y="186298"/>
                    <a:pt x="760148" y="213062"/>
                    <a:pt x="644351" y="220756"/>
                  </a:cubicBezTo>
                  <a:cubicBezTo>
                    <a:pt x="490093" y="226613"/>
                    <a:pt x="332797" y="216436"/>
                    <a:pt x="180612" y="184406"/>
                  </a:cubicBezTo>
                  <a:cubicBezTo>
                    <a:pt x="170187" y="182242"/>
                    <a:pt x="159716" y="179995"/>
                    <a:pt x="149291" y="177522"/>
                  </a:cubicBezTo>
                  <a:cubicBezTo>
                    <a:pt x="147527" y="177112"/>
                    <a:pt x="145753" y="176703"/>
                    <a:pt x="144061" y="176249"/>
                  </a:cubicBezTo>
                  <a:cubicBezTo>
                    <a:pt x="133854" y="173948"/>
                    <a:pt x="123856" y="171510"/>
                    <a:pt x="113849" y="168873"/>
                  </a:cubicBezTo>
                  <a:cubicBezTo>
                    <a:pt x="75451" y="159042"/>
                    <a:pt x="37452" y="147756"/>
                    <a:pt x="0" y="134924"/>
                  </a:cubicBezTo>
                  <a:cubicBezTo>
                    <a:pt x="6359" y="109887"/>
                    <a:pt x="12963" y="84905"/>
                    <a:pt x="19841" y="60050"/>
                  </a:cubicBezTo>
                  <a:cubicBezTo>
                    <a:pt x="21978" y="60732"/>
                    <a:pt x="24043" y="61460"/>
                    <a:pt x="26190" y="62142"/>
                  </a:cubicBezTo>
                  <a:cubicBezTo>
                    <a:pt x="26309" y="62169"/>
                    <a:pt x="26354" y="62242"/>
                    <a:pt x="26472" y="62269"/>
                  </a:cubicBezTo>
                  <a:cubicBezTo>
                    <a:pt x="444153" y="200321"/>
                    <a:pt x="867083" y="149611"/>
                    <a:pt x="1270163" y="0"/>
                  </a:cubicBezTo>
                  <a:cubicBezTo>
                    <a:pt x="1273738" y="9767"/>
                    <a:pt x="1277241" y="19580"/>
                    <a:pt x="1280616" y="29366"/>
                  </a:cubicBezTo>
                  <a:cubicBezTo>
                    <a:pt x="1282972" y="36068"/>
                    <a:pt x="1285292" y="42689"/>
                    <a:pt x="1287575" y="49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071363" y="6939785"/>
              <a:ext cx="1208285" cy="159421"/>
            </a:xfrm>
            <a:custGeom>
              <a:avLst/>
              <a:gdLst/>
              <a:ahLst/>
              <a:cxnLst/>
              <a:rect l="l" t="t" r="r" b="b"/>
              <a:pathLst>
                <a:path w="1208285" h="159421" extrusionOk="0">
                  <a:moveTo>
                    <a:pt x="1200289" y="11159"/>
                  </a:moveTo>
                  <a:cubicBezTo>
                    <a:pt x="1203000" y="17934"/>
                    <a:pt x="1205647" y="24755"/>
                    <a:pt x="1208285" y="31576"/>
                  </a:cubicBezTo>
                  <a:cubicBezTo>
                    <a:pt x="880747" y="175221"/>
                    <a:pt x="503911" y="182969"/>
                    <a:pt x="154859" y="127430"/>
                  </a:cubicBezTo>
                  <a:cubicBezTo>
                    <a:pt x="103906" y="119782"/>
                    <a:pt x="55965" y="107441"/>
                    <a:pt x="9224" y="91826"/>
                  </a:cubicBezTo>
                  <a:cubicBezTo>
                    <a:pt x="6677" y="90489"/>
                    <a:pt x="3530" y="89325"/>
                    <a:pt x="0" y="88197"/>
                  </a:cubicBezTo>
                  <a:cubicBezTo>
                    <a:pt x="3621" y="76056"/>
                    <a:pt x="7405" y="64024"/>
                    <a:pt x="11262" y="51938"/>
                  </a:cubicBezTo>
                  <a:cubicBezTo>
                    <a:pt x="11289" y="51820"/>
                    <a:pt x="11389" y="51656"/>
                    <a:pt x="11417" y="51538"/>
                  </a:cubicBezTo>
                  <a:cubicBezTo>
                    <a:pt x="22706" y="55084"/>
                    <a:pt x="33623" y="58358"/>
                    <a:pt x="44885" y="62023"/>
                  </a:cubicBezTo>
                  <a:cubicBezTo>
                    <a:pt x="420719" y="154495"/>
                    <a:pt x="834088" y="142609"/>
                    <a:pt x="1195859" y="0"/>
                  </a:cubicBezTo>
                  <a:lnTo>
                    <a:pt x="1195904" y="73"/>
                  </a:lnTo>
                  <a:cubicBezTo>
                    <a:pt x="1197405" y="3783"/>
                    <a:pt x="1198788" y="7457"/>
                    <a:pt x="1200289" y="11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083846" y="6100573"/>
              <a:ext cx="1183375" cy="960579"/>
            </a:xfrm>
            <a:custGeom>
              <a:avLst/>
              <a:gdLst/>
              <a:ahLst/>
              <a:cxnLst/>
              <a:rect l="l" t="t" r="r" b="b"/>
              <a:pathLst>
                <a:path w="1183375" h="960579" extrusionOk="0">
                  <a:moveTo>
                    <a:pt x="1183376" y="839221"/>
                  </a:moveTo>
                  <a:cubicBezTo>
                    <a:pt x="821614" y="981830"/>
                    <a:pt x="408236" y="993716"/>
                    <a:pt x="32402" y="901245"/>
                  </a:cubicBezTo>
                  <a:cubicBezTo>
                    <a:pt x="-9117" y="887739"/>
                    <a:pt x="-4978" y="901872"/>
                    <a:pt x="12925" y="847561"/>
                  </a:cubicBezTo>
                  <a:cubicBezTo>
                    <a:pt x="364143" y="-200300"/>
                    <a:pt x="560639" y="-143833"/>
                    <a:pt x="893208" y="305928"/>
                  </a:cubicBezTo>
                  <a:cubicBezTo>
                    <a:pt x="1010660" y="475065"/>
                    <a:pt x="1106788" y="647076"/>
                    <a:pt x="1183376" y="839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2366800" y="2884900"/>
            <a:ext cx="4832100" cy="2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ctrTitle"/>
          </p:nvPr>
        </p:nvSpPr>
        <p:spPr>
          <a:xfrm>
            <a:off x="881100" y="2027600"/>
            <a:ext cx="7381800" cy="6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514350" y="2152650"/>
            <a:ext cx="81162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514350" y="2152650"/>
            <a:ext cx="38100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2"/>
          </p:nvPr>
        </p:nvSpPr>
        <p:spPr>
          <a:xfrm>
            <a:off x="4820400" y="2152650"/>
            <a:ext cx="38100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514350" y="2152650"/>
            <a:ext cx="23163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2"/>
          </p:nvPr>
        </p:nvSpPr>
        <p:spPr>
          <a:xfrm>
            <a:off x="3413850" y="2159750"/>
            <a:ext cx="23163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3"/>
          </p:nvPr>
        </p:nvSpPr>
        <p:spPr>
          <a:xfrm>
            <a:off x="6314275" y="2159750"/>
            <a:ext cx="23163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cksand"/>
              <a:buNone/>
              <a:defRPr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ACD8-C456-495C-802E-9277EAEF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7938"/>
            <a:ext cx="8116200" cy="396300"/>
          </a:xfrm>
        </p:spPr>
        <p:txBody>
          <a:bodyPr/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ТЕОРИЈА И ОРГАНИЗАЦИЈА ОБРАЗОВАЊА ЗА ЗАШТИТУ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940EF-A419-4BEC-B6F5-24BCC28A58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608" y="2065941"/>
            <a:ext cx="3242930" cy="2694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CDB665-9556-4727-BC92-1738EA469FC0}"/>
              </a:ext>
            </a:extLst>
          </p:cNvPr>
          <p:cNvSpPr txBox="1"/>
          <p:nvPr/>
        </p:nvSpPr>
        <p:spPr>
          <a:xfrm>
            <a:off x="2987752" y="1812808"/>
            <a:ext cx="58266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 РАД: </a:t>
            </a:r>
            <a:r>
              <a:rPr lang="sr-Cyrl-RS" sz="2000" dirty="0">
                <a:solidFill>
                  <a:srgbClr val="EC4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занимање</a:t>
            </a:r>
            <a:endParaRPr lang="sr-Latn-RS" sz="2000" dirty="0">
              <a:solidFill>
                <a:srgbClr val="EC4F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000" dirty="0">
              <a:solidFill>
                <a:srgbClr val="EC4F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</a:t>
            </a:r>
            <a:r>
              <a:rPr lang="sr-Cyrl-RS" sz="1800" dirty="0">
                <a:solidFill>
                  <a:srgbClr val="EC4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 и презиме, бр. индекса</a:t>
            </a:r>
          </a:p>
          <a:p>
            <a:pPr algn="ctr"/>
            <a:endParaRPr lang="sr-Cyrl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R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 наставник: </a:t>
            </a:r>
            <a:r>
              <a:rPr lang="sr-Cyrl-RS" sz="1800" dirty="0">
                <a:solidFill>
                  <a:srgbClr val="EC4F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др Весна Николић</a:t>
            </a:r>
            <a:endParaRPr lang="sr-Cyrl-RS" dirty="0">
              <a:solidFill>
                <a:srgbClr val="EC4F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C1BAE-EA61-3219-40F0-C2D06CA69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RS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5" name="Google Shape;266;p15">
            <a:extLst>
              <a:ext uri="{FF2B5EF4-FFF2-40B4-BE49-F238E27FC236}">
                <a16:creationId xmlns:a16="http://schemas.microsoft.com/office/drawing/2014/main" id="{3D841B11-5CA0-1C34-475A-42152BC12F05}"/>
              </a:ext>
            </a:extLst>
          </p:cNvPr>
          <p:cNvSpPr txBox="1"/>
          <p:nvPr/>
        </p:nvSpPr>
        <p:spPr>
          <a:xfrm>
            <a:off x="514350" y="324663"/>
            <a:ext cx="5177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>
                <a:solidFill>
                  <a:schemeClr val="lt1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ОПИС ПРЕДУЗЕЋА/РАДНОГ МЕСТА/ЗАНИМАЊА</a:t>
            </a:r>
            <a:endParaRPr sz="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9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7">
            <a:extLst>
              <a:ext uri="{FF2B5EF4-FFF2-40B4-BE49-F238E27FC236}">
                <a16:creationId xmlns:a16="http://schemas.microsoft.com/office/drawing/2014/main" id="{146673BB-01EA-4859-9500-E92254D8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2318"/>
              </p:ext>
            </p:extLst>
          </p:nvPr>
        </p:nvGraphicFramePr>
        <p:xfrm>
          <a:off x="193559" y="794084"/>
          <a:ext cx="8771459" cy="42411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066"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</a:t>
                      </a:r>
                      <a:r>
                        <a:rPr kumimoji="0" lang="sr-Cyrl-R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sr-Cyrl-R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опасности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Узрок опасности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Последица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 заштите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Техничке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Личне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5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(организација </a:t>
                      </a: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радног места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др.)</a:t>
                      </a:r>
                      <a:endParaRPr kumimoji="0" lang="sr-Cyrl-C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3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Материјално-технички (процес производње, урбана средина ужа и шира и др.)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42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ђ</a:t>
                      </a: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за рад (алати машине и уре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ђ</a:t>
                      </a: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аји</a:t>
                      </a:r>
                      <a:r>
                        <a:rPr kumimoji="0" lang="en-U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6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sr-Latn-C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Материјал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супстанце, </a:t>
                      </a: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 рада</a:t>
                      </a:r>
                      <a:r>
                        <a:rPr kumimoji="0" lang="en-U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r-Latn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sr-Cyrl-CS" alt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штетни, опасни, запаљиви и др.)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Google Shape;170;p12">
            <a:extLst>
              <a:ext uri="{FF2B5EF4-FFF2-40B4-BE49-F238E27FC236}">
                <a16:creationId xmlns:a16="http://schemas.microsoft.com/office/drawing/2014/main" id="{07649C0F-65B2-4A0C-8ACC-8811F33CD3AF}"/>
              </a:ext>
            </a:extLst>
          </p:cNvPr>
          <p:cNvSpPr txBox="1"/>
          <p:nvPr/>
        </p:nvSpPr>
        <p:spPr>
          <a:xfrm>
            <a:off x="2741443" y="238048"/>
            <a:ext cx="3675689" cy="253916"/>
          </a:xfrm>
          <a:prstGeom prst="rect">
            <a:avLst/>
          </a:prstGeom>
          <a:solidFill>
            <a:srgbClr val="EC4F2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1. АНАЛИТИЧКО-СНИМАЧКА ЛИСТА</a:t>
            </a:r>
            <a:endParaRPr sz="7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7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7">
            <a:extLst>
              <a:ext uri="{FF2B5EF4-FFF2-40B4-BE49-F238E27FC236}">
                <a16:creationId xmlns:a16="http://schemas.microsoft.com/office/drawing/2014/main" id="{146673BB-01EA-4859-9500-E92254D8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31038"/>
              </p:ext>
            </p:extLst>
          </p:nvPr>
        </p:nvGraphicFramePr>
        <p:xfrm>
          <a:off x="178981" y="794084"/>
          <a:ext cx="8786037" cy="33055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066"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</a:t>
                      </a:r>
                      <a:r>
                        <a:rPr kumimoji="0" lang="sr-Cyrl-R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sr-Cyrl-R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опасности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Узрок опасности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Последица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 заштите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Техничке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Личне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5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 услови </a:t>
                      </a:r>
                      <a:r>
                        <a:rPr kumimoji="0" lang="sr-Cyrl-C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sr-Cyrl-R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елементарне непогоде, катастрофе </a:t>
                      </a:r>
                      <a:r>
                        <a:rPr kumimoji="0" lang="sr-Cyrl-C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др.)</a:t>
                      </a:r>
                      <a:endParaRPr kumimoji="0" lang="sr-Cyrl-C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3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Људски фактор (знање, култура, информисаност)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42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Остали извори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5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12">
            <a:extLst>
              <a:ext uri="{FF2B5EF4-FFF2-40B4-BE49-F238E27FC236}">
                <a16:creationId xmlns:a16="http://schemas.microsoft.com/office/drawing/2014/main" id="{41DE0859-B914-4A35-9364-891981F669F8}"/>
              </a:ext>
            </a:extLst>
          </p:cNvPr>
          <p:cNvSpPr txBox="1"/>
          <p:nvPr/>
        </p:nvSpPr>
        <p:spPr>
          <a:xfrm>
            <a:off x="3051060" y="404910"/>
            <a:ext cx="3041879" cy="253916"/>
          </a:xfrm>
          <a:prstGeom prst="rect">
            <a:avLst/>
          </a:prstGeom>
          <a:solidFill>
            <a:srgbClr val="9BCAE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2. ПРОГРАМСКА САСТАВНИЦА</a:t>
            </a:r>
            <a:endParaRPr sz="7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5">
            <a:extLst>
              <a:ext uri="{FF2B5EF4-FFF2-40B4-BE49-F238E27FC236}">
                <a16:creationId xmlns:a16="http://schemas.microsoft.com/office/drawing/2014/main" id="{611AF9FD-24BA-4801-81E6-2667A52B7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43302"/>
              </p:ext>
            </p:extLst>
          </p:nvPr>
        </p:nvGraphicFramePr>
        <p:xfrm>
          <a:off x="823706" y="1138546"/>
          <a:ext cx="7496586" cy="2866408"/>
        </p:xfrm>
        <a:graphic>
          <a:graphicData uri="http://schemas.openxmlformats.org/drawingml/2006/table">
            <a:tbl>
              <a:tblPr/>
              <a:tblGrid>
                <a:gridCol w="476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159"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Редни број</a:t>
                      </a:r>
                      <a:r>
                        <a:rPr kumimoji="0" lang="sr-Cyrl-R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назив</a:t>
                      </a:r>
                      <a:r>
                        <a:rPr kumimoji="0" lang="sr-Cyrl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tabLst>
                          <a:tab pos="628650" algn="l"/>
                        </a:tabLst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tabLst>
                          <a:tab pos="628650" algn="l"/>
                        </a:tabLst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tabLst>
                          <a:tab pos="628650" algn="l"/>
                        </a:tabLst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Оријентациони број и тип наставних часова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Теоријска настава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Практична настава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01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26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9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6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anose="02040502050405020303" pitchFamily="18" charset="0"/>
                        <a:defRPr>
                          <a:solidFill>
                            <a:srgbClr val="A04DA3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68777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7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12">
            <a:extLst>
              <a:ext uri="{FF2B5EF4-FFF2-40B4-BE49-F238E27FC236}">
                <a16:creationId xmlns:a16="http://schemas.microsoft.com/office/drawing/2014/main" id="{41DE0859-B914-4A35-9364-891981F669F8}"/>
              </a:ext>
            </a:extLst>
          </p:cNvPr>
          <p:cNvSpPr txBox="1"/>
          <p:nvPr/>
        </p:nvSpPr>
        <p:spPr>
          <a:xfrm>
            <a:off x="2209822" y="295798"/>
            <a:ext cx="4724356" cy="253916"/>
          </a:xfrm>
          <a:prstGeom prst="rect">
            <a:avLst/>
          </a:prstGeom>
          <a:solidFill>
            <a:srgbClr val="E8BB2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3. ПРИПРЕМА ЗА ИЗВОЂЕЊЕ ОБРАЗОВНЕ ТЕМЕ</a:t>
            </a:r>
            <a:endParaRPr sz="7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94;p13">
            <a:extLst>
              <a:ext uri="{FF2B5EF4-FFF2-40B4-BE49-F238E27FC236}">
                <a16:creationId xmlns:a16="http://schemas.microsoft.com/office/drawing/2014/main" id="{48E4FD52-ED6D-4E6A-8091-9373473A6E1A}"/>
              </a:ext>
            </a:extLst>
          </p:cNvPr>
          <p:cNvSpPr txBox="1"/>
          <p:nvPr/>
        </p:nvSpPr>
        <p:spPr>
          <a:xfrm>
            <a:off x="982303" y="2968110"/>
            <a:ext cx="78970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Наставне методе:</a:t>
            </a:r>
            <a:endParaRPr sz="7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88;p13">
            <a:extLst>
              <a:ext uri="{FF2B5EF4-FFF2-40B4-BE49-F238E27FC236}">
                <a16:creationId xmlns:a16="http://schemas.microsoft.com/office/drawing/2014/main" id="{7AD54ED4-FEFE-488C-9A18-37C8E015FFD5}"/>
              </a:ext>
            </a:extLst>
          </p:cNvPr>
          <p:cNvSpPr txBox="1"/>
          <p:nvPr/>
        </p:nvSpPr>
        <p:spPr>
          <a:xfrm>
            <a:off x="982303" y="1738597"/>
            <a:ext cx="80293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Тип наставе (теоријска и/или практична):</a:t>
            </a:r>
            <a:endParaRPr sz="7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91;p13">
            <a:extLst>
              <a:ext uri="{FF2B5EF4-FFF2-40B4-BE49-F238E27FC236}">
                <a16:creationId xmlns:a16="http://schemas.microsoft.com/office/drawing/2014/main" id="{254AEEE1-3821-4A77-8EF1-8F3AD984EE7F}"/>
              </a:ext>
            </a:extLst>
          </p:cNvPr>
          <p:cNvSpPr txBox="1"/>
          <p:nvPr/>
        </p:nvSpPr>
        <p:spPr>
          <a:xfrm>
            <a:off x="982303" y="2359186"/>
            <a:ext cx="77044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Тип наставног часа:</a:t>
            </a:r>
            <a:endParaRPr sz="7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88;p13">
            <a:extLst>
              <a:ext uri="{FF2B5EF4-FFF2-40B4-BE49-F238E27FC236}">
                <a16:creationId xmlns:a16="http://schemas.microsoft.com/office/drawing/2014/main" id="{086AF0B8-665C-4D0F-867D-FC96422050AD}"/>
              </a:ext>
            </a:extLst>
          </p:cNvPr>
          <p:cNvSpPr txBox="1"/>
          <p:nvPr/>
        </p:nvSpPr>
        <p:spPr>
          <a:xfrm>
            <a:off x="982303" y="3606157"/>
            <a:ext cx="80293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Наставна средства:</a:t>
            </a:r>
            <a:endParaRPr sz="7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91;p13">
            <a:extLst>
              <a:ext uri="{FF2B5EF4-FFF2-40B4-BE49-F238E27FC236}">
                <a16:creationId xmlns:a16="http://schemas.microsoft.com/office/drawing/2014/main" id="{88EC01D0-C503-419A-BE04-E1CA098F5771}"/>
              </a:ext>
            </a:extLst>
          </p:cNvPr>
          <p:cNvSpPr txBox="1"/>
          <p:nvPr/>
        </p:nvSpPr>
        <p:spPr>
          <a:xfrm>
            <a:off x="982303" y="4287726"/>
            <a:ext cx="77044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Напомена:</a:t>
            </a:r>
            <a:endParaRPr sz="7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93;p13">
            <a:extLst>
              <a:ext uri="{FF2B5EF4-FFF2-40B4-BE49-F238E27FC236}">
                <a16:creationId xmlns:a16="http://schemas.microsoft.com/office/drawing/2014/main" id="{3B232AB0-C721-CCD6-3328-5B95BD6A809D}"/>
              </a:ext>
            </a:extLst>
          </p:cNvPr>
          <p:cNvSpPr/>
          <p:nvPr/>
        </p:nvSpPr>
        <p:spPr>
          <a:xfrm>
            <a:off x="627950" y="3657359"/>
            <a:ext cx="174593" cy="174593"/>
          </a:xfrm>
          <a:custGeom>
            <a:avLst/>
            <a:gdLst/>
            <a:ahLst/>
            <a:cxnLst/>
            <a:rect l="l" t="t" r="r" b="b"/>
            <a:pathLst>
              <a:path w="660400" h="660400" extrusionOk="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ADBF3"/>
              </a:solidFill>
            </a:endParaRPr>
          </a:p>
        </p:txBody>
      </p:sp>
      <p:sp>
        <p:nvSpPr>
          <p:cNvPr id="6" name="Google Shape;193;p13">
            <a:extLst>
              <a:ext uri="{FF2B5EF4-FFF2-40B4-BE49-F238E27FC236}">
                <a16:creationId xmlns:a16="http://schemas.microsoft.com/office/drawing/2014/main" id="{2B7D1FA4-C376-E073-E719-A9A601007DE7}"/>
              </a:ext>
            </a:extLst>
          </p:cNvPr>
          <p:cNvSpPr/>
          <p:nvPr/>
        </p:nvSpPr>
        <p:spPr>
          <a:xfrm>
            <a:off x="642457" y="4338928"/>
            <a:ext cx="174593" cy="174593"/>
          </a:xfrm>
          <a:custGeom>
            <a:avLst/>
            <a:gdLst/>
            <a:ahLst/>
            <a:cxnLst/>
            <a:rect l="l" t="t" r="r" b="b"/>
            <a:pathLst>
              <a:path w="660400" h="660400" extrusionOk="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ADBF3"/>
              </a:solidFill>
            </a:endParaRPr>
          </a:p>
        </p:txBody>
      </p:sp>
      <p:sp>
        <p:nvSpPr>
          <p:cNvPr id="23" name="Google Shape;193;p13">
            <a:extLst>
              <a:ext uri="{FF2B5EF4-FFF2-40B4-BE49-F238E27FC236}">
                <a16:creationId xmlns:a16="http://schemas.microsoft.com/office/drawing/2014/main" id="{07ED935C-2D35-D844-9F44-69887D9157A0}"/>
              </a:ext>
            </a:extLst>
          </p:cNvPr>
          <p:cNvSpPr/>
          <p:nvPr/>
        </p:nvSpPr>
        <p:spPr>
          <a:xfrm>
            <a:off x="627951" y="2410388"/>
            <a:ext cx="174593" cy="174593"/>
          </a:xfrm>
          <a:custGeom>
            <a:avLst/>
            <a:gdLst/>
            <a:ahLst/>
            <a:cxnLst/>
            <a:rect l="l" t="t" r="r" b="b"/>
            <a:pathLst>
              <a:path w="660400" h="660400" extrusionOk="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ADBF3"/>
              </a:solidFill>
            </a:endParaRPr>
          </a:p>
        </p:txBody>
      </p:sp>
      <p:sp>
        <p:nvSpPr>
          <p:cNvPr id="24" name="Google Shape;193;p13">
            <a:extLst>
              <a:ext uri="{FF2B5EF4-FFF2-40B4-BE49-F238E27FC236}">
                <a16:creationId xmlns:a16="http://schemas.microsoft.com/office/drawing/2014/main" id="{4835440C-D3BB-0097-15C9-3D994AAE0FA5}"/>
              </a:ext>
            </a:extLst>
          </p:cNvPr>
          <p:cNvSpPr/>
          <p:nvPr/>
        </p:nvSpPr>
        <p:spPr>
          <a:xfrm>
            <a:off x="627951" y="1806690"/>
            <a:ext cx="174593" cy="174593"/>
          </a:xfrm>
          <a:custGeom>
            <a:avLst/>
            <a:gdLst/>
            <a:ahLst/>
            <a:cxnLst/>
            <a:rect l="l" t="t" r="r" b="b"/>
            <a:pathLst>
              <a:path w="660400" h="660400" extrusionOk="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BADBF3"/>
              </a:solidFill>
            </a:endParaRPr>
          </a:p>
        </p:txBody>
      </p:sp>
      <p:sp>
        <p:nvSpPr>
          <p:cNvPr id="25" name="Google Shape;188;p13">
            <a:extLst>
              <a:ext uri="{FF2B5EF4-FFF2-40B4-BE49-F238E27FC236}">
                <a16:creationId xmlns:a16="http://schemas.microsoft.com/office/drawing/2014/main" id="{BB389779-13C1-6C53-6959-ECC0C2534784}"/>
              </a:ext>
            </a:extLst>
          </p:cNvPr>
          <p:cNvSpPr txBox="1"/>
          <p:nvPr/>
        </p:nvSpPr>
        <p:spPr>
          <a:xfrm>
            <a:off x="557325" y="1110760"/>
            <a:ext cx="80293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5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НАСЛОВ ТЕМЕ: </a:t>
            </a:r>
            <a:endParaRPr sz="7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93;p13">
            <a:extLst>
              <a:ext uri="{FF2B5EF4-FFF2-40B4-BE49-F238E27FC236}">
                <a16:creationId xmlns:a16="http://schemas.microsoft.com/office/drawing/2014/main" id="{109EF20A-E59E-65B8-3FE3-10C02913D615}"/>
              </a:ext>
            </a:extLst>
          </p:cNvPr>
          <p:cNvSpPr/>
          <p:nvPr/>
        </p:nvSpPr>
        <p:spPr>
          <a:xfrm>
            <a:off x="627949" y="3019312"/>
            <a:ext cx="174593" cy="174593"/>
          </a:xfrm>
          <a:custGeom>
            <a:avLst/>
            <a:gdLst/>
            <a:ahLst/>
            <a:cxnLst/>
            <a:rect l="l" t="t" r="r" b="b"/>
            <a:pathLst>
              <a:path w="660400" h="660400" extrusionOk="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A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4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1"/>
          <p:cNvSpPr txBox="1"/>
          <p:nvPr/>
        </p:nvSpPr>
        <p:spPr>
          <a:xfrm>
            <a:off x="698306" y="1202665"/>
            <a:ext cx="802669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1. Циљ и задатак теме:</a:t>
            </a:r>
            <a:r>
              <a:rPr lang="en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sr-Cyrl-RS" sz="1600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...</a:t>
            </a:r>
            <a:endParaRPr sz="9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" name="Google Shape;722;p31"/>
          <p:cNvSpPr txBox="1"/>
          <p:nvPr/>
        </p:nvSpPr>
        <p:spPr>
          <a:xfrm>
            <a:off x="659708" y="2004819"/>
            <a:ext cx="8026697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2. Садржај образовне материје</a:t>
            </a:r>
            <a:r>
              <a:rPr lang="en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: </a:t>
            </a:r>
            <a:r>
              <a:rPr lang="sr-Cyrl-RS" sz="1600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...</a:t>
            </a:r>
            <a:endParaRPr sz="9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6" name="Google Shape;726;p31"/>
          <p:cNvSpPr txBox="1"/>
          <p:nvPr/>
        </p:nvSpPr>
        <p:spPr>
          <a:xfrm>
            <a:off x="659707" y="2779965"/>
            <a:ext cx="7413171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3. Организација часа (елементи часа)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уводни део ( __ мин):  ...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главни део ( __ мин): ...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завршни део ( __ мин): ...</a:t>
            </a:r>
            <a:endParaRPr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719;p31">
            <a:extLst>
              <a:ext uri="{FF2B5EF4-FFF2-40B4-BE49-F238E27FC236}">
                <a16:creationId xmlns:a16="http://schemas.microsoft.com/office/drawing/2014/main" id="{BCEFFB03-3F46-4A5C-A9D9-56EA4F6FFC5A}"/>
              </a:ext>
            </a:extLst>
          </p:cNvPr>
          <p:cNvSpPr txBox="1"/>
          <p:nvPr/>
        </p:nvSpPr>
        <p:spPr>
          <a:xfrm>
            <a:off x="698306" y="4248096"/>
            <a:ext cx="802669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4. Посебне напомене:</a:t>
            </a:r>
            <a:r>
              <a:rPr lang="en" sz="1600" b="1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sr-Cyrl-RS" sz="1600" dirty="0">
                <a:solidFill>
                  <a:srgbClr val="08080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...</a:t>
            </a:r>
            <a:endParaRPr sz="9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D966D-6DE6-AED2-470F-20C5267CEFCD}"/>
              </a:ext>
            </a:extLst>
          </p:cNvPr>
          <p:cNvSpPr txBox="1"/>
          <p:nvPr/>
        </p:nvSpPr>
        <p:spPr>
          <a:xfrm>
            <a:off x="0" y="37699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600" b="1" i="1" dirty="0">
                <a:solidFill>
                  <a:srgbClr val="E8BB2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Quicksand"/>
              </a:rPr>
              <a:t>ПЛАН ИЗВОЂЕЊА НАСТАВЕ</a:t>
            </a:r>
            <a:endParaRPr lang="sr-Latn-RS" sz="1600" dirty="0">
              <a:solidFill>
                <a:srgbClr val="E8BB2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4"/>
          <p:cNvSpPr/>
          <p:nvPr/>
        </p:nvSpPr>
        <p:spPr>
          <a:xfrm>
            <a:off x="0" y="0"/>
            <a:ext cx="4425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4"/>
          <p:cNvSpPr txBox="1"/>
          <p:nvPr/>
        </p:nvSpPr>
        <p:spPr>
          <a:xfrm>
            <a:off x="747562" y="1470054"/>
            <a:ext cx="293017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Хвала на пажњи</a:t>
            </a:r>
            <a:endParaRPr sz="7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vy Blue Cute Illustrative Scrapbook Colorful Resume Creative Presentation">
  <a:themeElements>
    <a:clrScheme name="Custom 347">
      <a:dk1>
        <a:srgbClr val="022D42"/>
      </a:dk1>
      <a:lt1>
        <a:srgbClr val="FFFFFF"/>
      </a:lt1>
      <a:dk2>
        <a:srgbClr val="EC4F22"/>
      </a:dk2>
      <a:lt2>
        <a:srgbClr val="E8BB2B"/>
      </a:lt2>
      <a:accent1>
        <a:srgbClr val="BADBF3"/>
      </a:accent1>
      <a:accent2>
        <a:srgbClr val="F2E28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8BB2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261</Words>
  <Application>Microsoft Office PowerPoint</Application>
  <PresentationFormat>On-screen Show (16:9)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Quicksand</vt:lpstr>
      <vt:lpstr>Times New Roman</vt:lpstr>
      <vt:lpstr>Navy Blue Cute Illustrative Scrapbook Colorful Resume Creative Presentation</vt:lpstr>
      <vt:lpstr>ТЕОРИЈА И ОРГАНИЗАЦИЈА ОБРАЗОВАЊА ЗА ЗАШТИТУ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</dc:creator>
  <cp:lastModifiedBy>Tamara Vukic</cp:lastModifiedBy>
  <cp:revision>20</cp:revision>
  <dcterms:modified xsi:type="dcterms:W3CDTF">2023-02-22T10:43:02Z</dcterms:modified>
</cp:coreProperties>
</file>